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1" r:id="rId4"/>
    <p:sldId id="260" r:id="rId5"/>
    <p:sldId id="263" r:id="rId6"/>
    <p:sldId id="264" r:id="rId7"/>
    <p:sldId id="262" r:id="rId8"/>
    <p:sldId id="258" r:id="rId9"/>
    <p:sldId id="265" r:id="rId10"/>
    <p:sldId id="266" r:id="rId11"/>
    <p:sldId id="267" r:id="rId12"/>
    <p:sldId id="269" r:id="rId13"/>
    <p:sldId id="268" r:id="rId14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90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149A-6E0D-47C3-A88E-CA7CF5C2CCAD}" type="datetimeFigureOut">
              <a:rPr lang="es-CO" smtClean="0"/>
              <a:t>13/02/2013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A8B7C-BF5B-4A28-9BBD-4ECE80454FA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5610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149A-6E0D-47C3-A88E-CA7CF5C2CCAD}" type="datetimeFigureOut">
              <a:rPr lang="es-CO" smtClean="0"/>
              <a:t>13/02/2013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A8B7C-BF5B-4A28-9BBD-4ECE80454FA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80116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149A-6E0D-47C3-A88E-CA7CF5C2CCAD}" type="datetimeFigureOut">
              <a:rPr lang="es-CO" smtClean="0"/>
              <a:t>13/02/2013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A8B7C-BF5B-4A28-9BBD-4ECE80454FA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00866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149A-6E0D-47C3-A88E-CA7CF5C2CCAD}" type="datetimeFigureOut">
              <a:rPr lang="es-CO" smtClean="0"/>
              <a:t>13/02/2013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A8B7C-BF5B-4A28-9BBD-4ECE80454FA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5701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149A-6E0D-47C3-A88E-CA7CF5C2CCAD}" type="datetimeFigureOut">
              <a:rPr lang="es-CO" smtClean="0"/>
              <a:t>13/02/2013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A8B7C-BF5B-4A28-9BBD-4ECE80454FA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81405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149A-6E0D-47C3-A88E-CA7CF5C2CCAD}" type="datetimeFigureOut">
              <a:rPr lang="es-CO" smtClean="0"/>
              <a:t>13/02/2013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A8B7C-BF5B-4A28-9BBD-4ECE80454FA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56692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149A-6E0D-47C3-A88E-CA7CF5C2CCAD}" type="datetimeFigureOut">
              <a:rPr lang="es-CO" smtClean="0"/>
              <a:t>13/02/2013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A8B7C-BF5B-4A28-9BBD-4ECE80454FA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81368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149A-6E0D-47C3-A88E-CA7CF5C2CCAD}" type="datetimeFigureOut">
              <a:rPr lang="es-CO" smtClean="0"/>
              <a:t>13/02/2013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A8B7C-BF5B-4A28-9BBD-4ECE80454FA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13665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149A-6E0D-47C3-A88E-CA7CF5C2CCAD}" type="datetimeFigureOut">
              <a:rPr lang="es-CO" smtClean="0"/>
              <a:t>13/02/2013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A8B7C-BF5B-4A28-9BBD-4ECE80454FA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37954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149A-6E0D-47C3-A88E-CA7CF5C2CCAD}" type="datetimeFigureOut">
              <a:rPr lang="es-CO" smtClean="0"/>
              <a:t>13/02/2013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A8B7C-BF5B-4A28-9BBD-4ECE80454FA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08205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149A-6E0D-47C3-A88E-CA7CF5C2CCAD}" type="datetimeFigureOut">
              <a:rPr lang="es-CO" smtClean="0"/>
              <a:t>13/02/2013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A8B7C-BF5B-4A28-9BBD-4ECE80454FA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16011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B149A-6E0D-47C3-A88E-CA7CF5C2CCAD}" type="datetimeFigureOut">
              <a:rPr lang="es-CO" smtClean="0"/>
              <a:t>13/02/2013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A8B7C-BF5B-4A28-9BBD-4ECE80454FA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19489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txBody>
          <a:bodyPr>
            <a:noAutofit/>
          </a:bodyPr>
          <a:lstStyle/>
          <a:p>
            <a:r>
              <a:rPr lang="es-CO" sz="5400" b="1" dirty="0"/>
              <a:t>LA HISTORIA MUNDIAL PREDICHA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11560" y="2348880"/>
            <a:ext cx="3240360" cy="4176464"/>
          </a:xfrm>
        </p:spPr>
        <p:txBody>
          <a:bodyPr>
            <a:normAutofit/>
          </a:bodyPr>
          <a:lstStyle/>
          <a:p>
            <a:r>
              <a:rPr lang="es-CO" sz="4000" dirty="0" smtClean="0">
                <a:solidFill>
                  <a:srgbClr val="FF0000"/>
                </a:solidFill>
              </a:rPr>
              <a:t>En este tema veremos que Dios tiene un conocimiento anticipado de todas las cosas</a:t>
            </a:r>
            <a:endParaRPr lang="es-CO" sz="4000" dirty="0">
              <a:solidFill>
                <a:srgbClr val="FF0000"/>
              </a:solidFill>
            </a:endParaRPr>
          </a:p>
        </p:txBody>
      </p:sp>
      <p:sp>
        <p:nvSpPr>
          <p:cNvPr id="4" name="AutoShape 2" descr="data:image/jpeg;base64,/9j/4AAQSkZJRgABAQAAAQABAAD/2wCEAAkGBhISEBQUEBQVFBQUFRUUFBQWFBQVFxQUFRUVFRQUFBQXHCYeGBkjGhQUHy8gJicpLCwsFR4xNTAqNSYtLCkBCQoKDgwOGg8PGikkHyUqLCwsLCwpKSwsLDAsKSwsLCksKiwsLywsKSwsLCwsLCwsLSksLCwsKSwsLCwsLCwsLP/AABEIALUBFwMBIgACEQEDEQH/xAAcAAACAwEBAQEAAAAAAAAAAAAEBQIDBgABBwj/xABNEAACAQMCAgcDCAYHBQcFAAABAgMABBESIQUxBhMiQVFhcQcygRQjJHKRobGyQlJzgrPBFSUzYtHh8BZDkqPCCHSDk6K08SY0U2OU/8QAHAEBAQACAwEBAAAAAAAAAAAABQQCAwEGBwAI/8QAOBEAAQQBAgQEBAUDAgcAAAAAAQACAxEEEiEFMUFxEyJRYTKRscEUI4Gh0RUz8ELxBiRDUmJyov/aAAwDAQACEQMRAD8Ad2lpr1szyE9ZJ/vH2GtsDnyqm5slH6T/APmN/jV1lNhX/aS/xGpdeXzLc2ZU87u3U94IaZFO3oTXRS+eXLdHrO7iOZ9V2fHgYyDxC0GhaFvbQKcMGB57lh+NL1sGk1dUjvpGW0qz4Hiccq+he1KxOiKYclJjby1bqT8QR8RSb2PzHr78Z2CQMB4H54Z+6l48R4nMTnmvVIszmx4QyWMF3Vem6wUiiqGxVs0mSSeZLE/Emhya1ALucYFAr0CiYY6rhSrricRIWIyBzxzx34rFxJNBYTyhjST0RsEVM7eGtB0l6Jx2/Ui3Ejs4JOe1sMcgBz3pfHaMp0spUjmCMEeoNRZbHROLXIEZ0eQwPYefzVlvDTW2hoe3ippbxUHM9GTyq63iphDHVMMdGxpRcj0PLIpqteMa9Jqp2rSBaOkfSi7ULLJVkklA3EtVxstEzSKqeWl88tWzy0unlpWCNETSKqeSgJnq2aSgpXpqGNFSvUJGqrNek/41wpaNiPebXoFXItRAq+NKQiYp3FTjWiY0qtFoqFM0jHGo3uVkUdEAV5GlWAUtBGonEndcKrlfFWYOcDc9wG5PwFB8QVk99WXP6ylc+maSbV0so4nO3rZEW3Bpp4Gni0mMa+bYJ0ZDYGMcwRuRyrIXlxW26FSf1Je8+y9zjflmNTt4czXzi4lrHDmdKX6uhpdtlwY4BHovcWUXwaT6TH+9+Rq6huBSfS4vV/4b15XGTev9F89tUthBNs/7SX87UruZc3Nn/wB8tf46Vb1+Nf7ST87UtabN1Z+V3bH7JkryWFn/ADl/+X3XuXg6cJ3/AK/ZfVOKcajfiMnDbn3Li1WSI8u3qkWRAf1sKrDH6reVZ72ZcJktuI8Rhl95Y4d8YDrmXS48iPvyO6k3tjDDiCPGxWSOGJ42HNWWSUgj419D6HcVivrdL1VCzNF1MwHcyEkoe/AYsR5P512dpa+Q+o2XW5Y5MfGaP9EgB7EL43wbg73d4lvGca2Ys36kanLt/IeZFby46U2PDruKxgtQ6F0inmJGVd8AZyCZOYzuAOQ5Ypd7Gog17eufeSNFU+Tu5b+GtZe2snuuIRoBl5LrW3kqya5GPkADUrPyg2hu4p/Mecx8zXuIZG0ULqyepT/p90fS2vPmgFSVesCjkrZw4A7hyOPM0v4J0hhs1na7s/lKnQ0ZxGQunOQwflvg5AP3CtL7S7oSXiIv+6j0n6znUR9gX7axnHosWsv1TR8kojyvKBzpbxqn4awSk3p9fl+1L650w47cQLD8m6sdZq1GRWbAGnAUBh4msnd3ryPrbDSyMqgAYDOcKoA7hyrRdOMkW4RS7MGCKObMQmAKqTgqRcQslL5cLNKybYBVAoO3dlzz8PKvsuKbKyPDPwAj6LruPNFjwBwHnIP1VvELkcPiURQG6nI1Pg4OP7owT5BQO7emd/br824XQXUEoRgg4BwR474PpQfGePTpI+nq40DaQ2kvI3IDAyAD5YNGPZOmOsYuxG5J3/wHwo/ik0X4Z8cbbDSBYFBv69SVIwv1hzjuffmlVzdOl3ZqMaJJSrg940Nj78H4U84vMIBJMy9ZgfNxLgaiBuST/oAeNIuLD6ZY/t/+hqZdLLgrG+BlioRFHNmbYAeZJrRhSMi4c1+gOcX0LHX1WmUkv5qviHExLw0XUSmMvEHAOMrkcjjY4NTgvU/o23uLg4UQRTSBRu5MYOkDnuTyqjjVp8n4YsGclIQpP1VwT9tRtUB4TZBhkGCDb/wRS8ngxvnfoBprbHv/AJSkc+grOO8QUwQSQqNU2gRpkbmQDSp05GxIyfWqOMcSawjC29v8ruCNTjJUnu2wrHc8gB6+ang9pGOJW0aKFVFllwNgSEKj8+fhRvSPpVcxyukZjjUMEUhC8rE4Axk6cknGMGuIXQkfi9OkuNDa+Xp7lSmRoGsqPTdkjSOXSUZ0JaPv1YXAwP0snFddzf0Zaq/VrNdyDJDNhVxuwBxkKuQNtyfuV9IOFSR3lgtxL1hluYiSTk9h1bSc9xOBt51P2mXBFx2uQhXHxZ84+77KoDBGXzhlOJAA9Pf9VFK7ww6XTvYA/lE8YvEvuFRXwQI+2sA5x2zHImcDIDDb0oTotw+KK1biF2upd+ojPeAcBsHYsx5Z2Awe+quOIbHo7HA/ZlkXUVPNSzmdwfTIHrTDppEE4dZImyARgY5dmHC/dmrnMbqMlbgD5rXkNa1z5yAS1o290A3T6O7tp47u26uUEiHR21xjst1hA0kHOfL1xV3QdtfB74sFJV51BwM4ESEZ9M0q4FwET2lxcMxjWIkISNpCoy2/eMkLt358KZez9v6o4hnuln/gRH+dbmaibd6KeF8kri+VoHkNfyrfZp24b8OA2lhjIB2MR2+6o+zCUm8ukbBXqoiMjl2mBx65+6i/Zpw+Rbe8kZSEmb5sn9ILGQWA8MnGfI0H7Mh9Puf2Ef5zW9o2C2QtAkxwR/pP2TDiPF4uGPGixCeWWVevfOkRrK+OxseWdl22G53qXTS3EU6dUo1TYVVGwMhbSPxGfSk62D3V/GhycTdfKfBI31b+pAXHn5U84ndCXjdqndGJD6uI3P3ZH2VU3yGx6KUhmZjhjmhoMlN7Dn+12rr+eSwjWOzg+U3BAaQnVv8A8IzueQ2AAqjpjNpjgkKCOaYKpjyDh30gBiPBmxmvOknSO6SWRFcIgYKgSPVIxIG2WzuSdsClPTPgLpEuuYmRu2HJJZWUgg757zt6VVCxwcHE0SPmtWXNC+N0LW2xrgDsAG0a26kp/wATmexRIbRA9xINTSMpcnGxOlSCd+7OBWf4/c8SNr9NiTSH1dYq4IzsAwDHHOiOJdM+Iwxqs8cMLlc9ZgsWHIsE1YU57jn0qywvbocEuZOIyFml60Q61VX0OAsQKqBzbJG3IismB0ZY9zQSTzuyVaWsma+JjyGgfDpoD2N7/RB9BzngV/8AXuv4S18ynlrY9E+lUsHDLm3W0aXBlZ5l/swso5y7ZyAcY8FHKsHPJSmAxzTJY6rnIDXaK6BHdH5fpkPq/wDCeuobo6/02H1f+FJXVsyfiHZQ5DKI7fcrTSS7v+0k/O1A/KxHPBKyGRYpo5GQHBIRg2x8cgHzxU55O1J+0k/O1CSPXlItkpcPVfoZmMJYPDdyIpPOm/SaO+nWWKN4wIwh6zGThmI2UkDGo9/fUfZ70z/o550kR5IZsOAmnKSAYJwxGzLjJz+gKzrNUo1qoTua8v6lZS8Jgkxm47r0t5b7px0U6TtYXzTqjPBKCksakFgurUjDPNl+HM1sf9tbCIyScOtm+US51SSIVC6jk+8c4zvpGATzrBQxUxt4a1Oz3sZpFd0dk8Jx3SmQk78xexr1RKamYs5LMxLMx5kncmp8T4cZbd0XmykD7Kvtoaa20NBSTlrtXVY5Dhp09E/sempkiQ/JmSdV0kvpKIcAMUYHUQccsDzpRfC4W5iu4vnJIydak46xGBDL5bHbwwKNt4aYwRVqn4zO6Rr75ch0XWHY0UbS0dVdb8fjlIcWkgk55kCAKeWdQJ+0CjA7Mcucny2A8gPCq4kq7lRudxSbLGl1Ac6Arf1Kh0NZySXjB+mWP7f/AKGpzxHiYW40/J2dkAKSnTpGR48wefdSTiwJvLHG56/7gjE/dmnfF2xIfQU5i5L8bhQeyr11uLr3UMzt7Sjj+uWGQDd2UgeHkB5VTa8VJtIoTCYuqREGX1DsLp7Pf3d9XTSUBPLR0OVMGPZfx8z1Rks1AhKeJyTRXENzbgM8JOUJwJEYFWQkcsg/AgGnJ6cws3WLYuJv15OqABxjZlJb7hSueWl80lM4eXLHH4Yr225I92Y5goIXpPczXDCXV88jrJGcbKyMGQAZ5AgbVoE9o0Eoje5sXNzGNj82yK3ijk6gM/3cis5LJQrtSmPNI0Ec73R/9QkjBAo36ojpFxSS8ZmmPMFVUe6i/qjx8z30z6PdOVjtEtOIWrXCxAJG6aG1Iuya1cjDAbZBOfKkQqxRV8TnCz6qWLiEsTnHnfO0/wCNdKjcIsUUYggXGIxjJxy1Y2AH6oz60P0K6SNY9fDJC0scshlVlK5DMqoyuGwNJCL9+1L0FERrVrASbK0DiczJDLe5FLQ2nT+46yUSQKYmAESh9IjUDBDdntEk5zt3DFR9m644hc/sI/zmlUa059niH+kLo9whiHxLtj8DVWim2rOG50uVmN8Q8gaRr9KW+cENusLMzB5MqSxBI1AADJ8zy86zd7FKssVxBgywvqAbOGBBDBj5gkfGmdyMSP5Ow/8AUarpiHGboo9UDkcUyHTh5Pwk0OiZr01Ldv5GEmwBrZ1IHowXUR9lZfpJcSXCsWchzyYbaccgo7gKLuJqTXlxVkOHGwGlS7iGRlOBcaAN0BQv1TqP2mSaF+VWUUs0YAWXWApPewUoSh8gTWZ6TdLJ7xgZiAq+5GmQi+e/vNjvPwxQF1PS2eWtsWHFE7U0bpz8TNMKefknXBenk1rZT2ghRhKZMTFyGUSLpIKaTrI7jkfdWPmkq2aSgZpKoihZHZb15q9pc+tXRMejb/TYfV/4T11UdGX+mRfv/wAN66tGR8X6LTlN8w7fcrR3LduT9pJ+c0K5q+8b5yT9o/5jQpryojzFfo2AVG0+wXqiioY60/RT2dPe2iXEc6oHLjQ0ZONDsnvBu/Tnl315xXoRdWo1SKGT/wDJGSyj6wIBX/W9ZSwyNbqrZH/1bFkeY2yC+VcvrzSi3ippbQ1Dhli0sqRIMu5wo9Bkk+AABNabiPRSS2CsxVlJxlc7HwINFyRyOYZANh1UWTmRtf4Zd5j0S+2hprbw1TbQ0zt4qCmkRM8qugio6NQKrhjqd3Gex5OpOPAEGjydTqKGlejFTFRLbA9x5UA0hH63++8f0j2Ki8oOjGcak204wFHee/eqBjRnfUjpJFXxfhnWFH1MjxnKMpwQcY2PnuPjUzKxQFixODqLbnYkH8KqXUHbmyYLZJzpdTkD7T99LZJfmdtWvS694A1sST5nFXxs/L0Fx08wEXLIi7gN4c6XXGrJAGSOYqN3cqXbVqxgFcqWGdgezyzgd+1C3V5GxfVq98uAAe0NAAGe7cH7asixmc7RcrhXNQuM6FcA4KqxPcCaX3xZF1MMeFetehVAIYgJCNPdlJNTD7MUNezqVdQWIYySasY7TbKuD3bDJpaKBo3CNm081bcW51JhSUYxgnI216f5mhvkxOogEqpO+R3fjtXsl4uUK5OTDrJH6MeOyo9cmvDdrp1DVqVZEC4wPnGJL59Dy8aUZGOije1h6r1bdsA4OGIA8yeWKvS1bOBucZwCDtnHcfGrpZAAGGtfng2SuDjQRhVPMAYH210MoZiuSMQuC4UKe0y8lHIAVbHGtDom3VqcVo2dONxjO47+W/nV8dv2AxIGc7EjO2OX21COZScEMNDqyDHvKi6VBPduM/GrLSQCPDKSwZz5dvBz/lSETFHIyMA77oi3gznAzjz/ANb10dgVfro3dCwAJRymoE4GoA7jJryMrpKkMdLMw2xqyABkg7GrNYIBAbJESsMbKIyCceOSKSjZfRTMAjOoPrsUUbZu8eOd/DnQs0mK9FxhhnV70x/4/d76BupqUhBPNaHxN1DSbQ93cUjvLinvR6zS8vfkzsygxPLqXGewUGN/r1R0+6MpYvEEdn6wOTqAGNJUDGPU1sGRH4vhdV2DGwJBF4xGyyk8tLp5aunlpfNJVYSkMarmkoKR6slehJHrMJSNiZ9F2+mRfv8A8N66odF//u4v3/4bV1TTfEtGU3zjstNf/wBrJ+0f8xqtUq29X52T9o/5jU44q8leaJX6EY6oh2H0X1z2OH+qYx4Szj/msf51tWUEEHfxHl51hfYy/wDVrD9W4mH3qf50n6P8Mu047r+cwxm+UltWho9LdUMnb3zHpHhnzp3xQ0MFc15NLDrkldYGkn6qPSKxk4fxKKe2TUi5Yx5xmNwVdVPcRzHoBTziPScXcaqkbxjIY69OrI5DCkj76J6R3mOLcPjIBWQTqwIB/wB2zJz80NH9M50hs2fAwpB2AFFZUEvgytjcA3fat+yobkMc+N7wS6hvf7pFaW5JAAyfAb0zSzZfeUj1FNeHWyWltqlOCFDSvgklu8ADfGdgK7g3SS2vNawtkpgOjKyMAc4JVgDg4O/lRY/4ea9lPkp5HL/N1jLnlx2GyDQAc6LFsxHumgIJB/ShhY7JB1kanvJYKW+A2+NFdIrq9jaJrSNJYw3z0Z2kZc79WxYAEDfvqXE/4ca9hfkOIN1Te9e6lknJOyjKpBwRj1oaRqKuuMpJlOrlVhuC8ZUfAnnS2eXah87Bbiz+Gx2ofv2KimkQzoFJxnLHlvufSuuOGzBc9W2PT+XOj+hUYlV7g75d44/7qIdLEeZYH4AVBfaTai4aGUPCoB0zuAI3x3AgkjyyBnFdixOCsMbXTvonkNvupXRBwtxq1l55aph4dNMMwxs45ZA29MnamvFPk13fW6WsiukxZptB91YxqJH1tl+NanjvSa14fGglyoIwiRoWOleZ0jkBtVuNwsWdbtga26qAYYeSXuoDqvmHELWSJtMqMjcwGGM+h76Xs1fXnNtxOy1xMHjkBMb4IKsCRyO6sGBBB8xWd9ldqk1pL18cbPHcyx5ZFYjSqHGSPEmkG4Ol1A7KWThTjJpDtiOf2WCUVMLkV9j4Zwe2hlk6oJ1rnWw7OpVOygKPdTb4nNY/p7wYG9tlj7JumEbEY2KkanH97QT/AMIqluPpHNTT8HkYzUHWbqu6z3DODzTf2KPIF2z3Dy1NsPSiJ+DzQNmRGTUNO4BBHPAPLur6NxHiltw63TUCEHYREUsxOM7D7yTXnCeM2vErZmiOpMmN1ZSrI4wcMp3BwQR6giq2tAW53BGFpAk89e1fLmvnUaZIA5nYADJJ8AKdx9HLgLq6tvTK5+zNMOg3Ch11zI+7QzNbpnu0hWZx5nWB8DV9x7RYY7kxSRyLHkr1+NS6h4qvaAztmq2vIPlFqGDgkXhg5T9JPIbfdZ7Tjnz781fbWMkgzGhYeIG320Rx6/t7qa3W2ky00gjfCsp041MwyBvpUj7K0HHbu6gSNOH2yynHJm6tFUYAXPif5d9WnL0gBo391Pj8AD3vMj/IDQLd7+qxXEInjOJFKnzGPs8aRXlxX1XjyRy2uLkpC5TUAzr83JjOA3fg7edfFryfNJYWR47TYohfZHChiShrTYPz/Var2X8InbiHyrR9H6iWISal/tOsi7IXOr9Bu7G1PvaP0Nub6SE2/V4RGDF3K7lgRjCnwpB7Huk0izf0eUXRpnuBJqOrJdDpxyx2z9lPPab07ueHyQLbrEwlWQsZFckFGQbaWHc1El0xy7aPN/n2XbY44xjBpOy+SWvRu7uA5toXmCOY3KAEB1wSNz4EH4igP9nLt7n5MsDm4xqMWwYLgHJyQORH219f9gsmqxumPNr6Vj6mKA7fbSvh7f8A1nP+y2//AJoau/qMmp4oeUfcBZMxWgBfKOPdG7u00/K4Xh150atPa041YwTyyPtpLzr7f/2i0+asj/fmH2rH/hXxNFpLDnM0Ie7mqGx0aCadGV+lR/vfw2rqs6Or9Jj/AHvyNXVxKfMpsyPzjt/K0sy5lf67/mNEwx1Hq+2312/MaOt4a8enfTivbvEqNvYLeexhvodwv6t3J98cR/nW6urlI1LOQqjmTXyXonxe4skmjiSM9bKZdbljpyiJjQMZ9zPPvpm9zNM2qdy5HIbBV+qo2H40hJxeKGIBu7qXnsnDZJJ3Ods21Di3Ees4lZTkYHylEUeCvmMfHt5+Naf2k27Pw6QJ72VI9RvWavuFNKIyhAaORJVJ5akYMufLIFaGG7uJFK3JjYHloQr9uWNFRcYYzFeHnzkn91ryYPzRp5AJvw++S9tUkQ7SKG+qw95WHcQcg+lD8I6NdTdSXBIy6CMKvIAHUWY95JA9MedILXgE1vIz2UvVhzl4mGqNj46e4+YINO45bhh8/IvmI1Kg+pJJrYeM4BcMkg+IBVf5soDG9vl6JZxiK2ur9Ind4pguqGVDpZtOdSo478EnHeAaMuOA3qzQtBdu0ayKZVlKHMf6Y2XckZxy3oTjnA0uAMko6HKOpwyEciCK8t7ziCDS08Tgbani7ePPSwBPwrHB4vjFhMxLXWTtfVaJCAtNxggRHPPbHrWSun2NXTXEjbyOXPoAB6KNhS+4lo7Pym5mR4jBQArujciUXsjvZdxFTbzWxOJIJpCV7ykrF1ceWSw/dq2LoOxn+dKmEA4wTrJ/RHLYD1rHXloyzLcW8hhnXIDrjcHmrKdmU4GxpienHECul3hH99Im1eo1MVB+FdjjyceeNhlG7ei1HJgLR4nRS43LbcN4pZuhIT5xLlmORGsq6Yzy27WCSeQrVdLuiZvdDxyBWVSvaGVZW3HL/W9fMb/53V1mW1bsW3JJ7yanwXpDfWaCOCcGJdljlQSBB4IchgPLOBiqoZo3NLC2h7KNufjva6OUU219N4Nw2PhXD9DvqEet2bGNTuxbSo9TgDnSP2MyFra8J5m+kJ9TBbk/jWR4jxq4uSDcSF8bhQAqKfEKO/zOTUeA8Wu7MSLayIEkkMrB4w3bKohIOduyi1Y2UX7LlnFofF32aBQWn4MD/tPcHJ7VvID6K1vpHoP50Z7UL/5PJYXGCRBOXcDc9XhVfAHM6S21ZEcQuBdtdxuqTOpRjoDLpbSThWzj3Fo2+4nPcqBdOJNOcYRV589h6VQzdaHcYhZDQJLrv97+i+g8Z4Yl/BG0UikbPG47SsrDy7iMVV0Y6Opw6CXU+S7mWRsaVHZCgKPABR6kmvnvBWubTK2k5SMknqmUOgJ5lQ3u/DFOJuITy46+UvjkoAVQfHSOfxzVTIXO2WqXjOHGTOwEyEUmXs+46HuL2GTsyPO1yinYmN1VTjx0lBn6wpi3Q4mfJZTDksRvqOc4UeAz31i73hQd0kRmjljOUkQ4ZT602h6Q34XS8yHbGsRKHPx93P7tVjGma4+H1U7OKYWTE38WLc3fv/uvemBt7G5s5UBHVTBpe0TpiZShJB+sW/drSdKuDTXUSG1nKbE4WRkSQNjBLJv/APNYTiBDhg+W1e8ScknxJpbwvpFe2K9XbSq0I92KZdaoPBCCGA8s48q3vwpRT2mz7rfhcSgkD4nN0NJ2rb6dVt7noFYwW5luQWeOPMkgd8swG+MnvOwHnXyO4mznu8vDyp10g6Y3V2As7rpBzojXSmR3kEkk+prMTS0jhQSRNPiHc9PRbJ3RyvHhCgP3TDonx9bPiltPIcRZaKVjyVJBp1E9wDaST4A19v6W9CrfiSRiYupQlkeMgMA2NQ3BBBwO7uFfm+6IIIPKmPCPaDxGzjEdvcsIlGFR1SQKO4KXBIA8M4qfKw5XSiWI7pbFkaI9Dl9Q9jtzHBc8SsAcNFdPJGGIy0W0eR4kBEz9YVtP9m7VOI/LWOLiWMQICwwdILNoXmWKrv5L3b5/Ll5xeZ7hrgyMs7MXMqHq21HYlSmNPwq1OlV6J1n+UzGZAwSRnLlQwwwXVnAIqd/C5SSWkbq1jxVL7B/2iE+j2h8JZB9qA/yr4lGtM+LdKry7VVup3mVTqUNjY4xkYHhQcSUpiROgiDHc1ZCzUbTHo8n0hP3vyNXVfwBPn0/e/I1dX0vxLXmxecdvuVq1i7R+sfxNMLeGq44e0fU/jTK2hrxPJk8xXpRl/Lb2CvtoaaW8VU28NM4IqGmkQ88qtgjo+GOq4YqLRaMkch5Xr0cqizV6Wqp2rW0Wj5X0oO1CTSVZNJQE8lXRMtETSKqeWl88tWzy0unlpaGNETSKuaSgZpKsmkoOR6ZhjRcr1B3qFca9UUpGxHudakoq5FqMa0RGtIRsU73KUa0TGlQjSi4kpOJijkcpxR0QKigqYpaGNRuNrqHnlq2V6XXU1JMas4maihru4pHdz0Te3NJ7iWqQE/jQ0qp5aXTS1bPLQE0lZUnIY1VNJQcr1OV6GkaswEpGxRc5NSRaii1ei18SkYY7VkaUVGlVxJRcUdaiU5jxJjwFPn0/e/I1eUVwOP55P3vymvKkl+Jc5uOdY7fcrbRQ7n1P40ytoaqhh3PqaZ20NeDZMnmPdPGX8tvYK63ipjDHVUEVHxJQ8r0VNIpxpVpNcKrc1LzKNkevHah5HqcjUJNJVMbLRc8iqnlpdPLRBy7aUGpjnCjmcc6FubGYMqGNgzkhBj3iNzj0piDGe4WGn5ImQuPIIGeSl88tMeK8LmhKiRCNZwuO1qb9UYzv5VRxLo9cwx9ZLGQu2TkHTnlqAO1MxYzxzadvZGysfv5TtzSiR6HY0fwrhMt1L1cIyQMsxOFQHkWPng4HOtE/swnxkSxk+GGHwz/lS0GO8iwFEMaeYamNJCxoFNrHo7PLbmeNdUa6uR7TaMhtK9+CCPhQnEuFSQuY5V0v9uc8ip7waZ2fE+J2lnFEkfVrA5cu8cmHQs5KSZ209vuxyFIxR+qxxoInOcJyRXoOqhdcCliijlcAJLjTvk7jUMju2qmNK0HFp767iWSWDRGgLdnP/EQx1Yx5d9KLK1aSRY4xqduQ8hzYnuA8auYylFmwBsuiEOo8rG57LokouNK0EXQaTG8iZ8ME/fS3iPC3gOJBseTDkf8AOkcfSTQKiyuH5ULdcjCB6/7IUCuJolOHylQwRipGQQCQRzznwqEHCppU1xRsy9zbAH6uTvSjXMbzI+akbiTONBh+RSy6mpNeXFGXLMXCKpLs2lUx2ixOMY7qex+yuZ1zJOkbH9EIXx5FsiqHzxQ/GUvg4Esu7W8l88uZqWzy1qul/Qe4sl6xyJIiQOsXPZJ5B1PLPjuKxU0lURSMkGphsJtmO6M6XClVNJQEz1bNJQUj1uScTFGRqoFek5qxFrJIxsUkWiY0qES0VGla3FMY8SsiSjYIqqhjpjDHWsldjxMe0bwdPnV+P5TXUTwpPnF+P5TXVNJzW/Ng847fcrfQw7/E/jTK3iqqCKmEMVfnjKf53dyjPEuNvYK2GOilWoxpUyaMcbKPkevGNUyNU3ah5HrNjUbNIq5ZKAnlq2eWl9xLSUMaIlkVPCJf63td9ikwx/4bH+Vbbj/H4LQwtPnMsqwRlV1ENIQMnwXYZPpXz/hEn9cWfmJh/wAmSnXtYHZsh43cQ+11r0Dhh0Yg7/dboX1Fa1fSDicVtbvcTKWWAGTCqGbIGOwCQNRzjmOde3JS4tGK9pJYtS+aumQfvFKfaQR/Rdz9UfnWiei23C7UcsWkX8JaUuyW+y3ucCXNPosH7POOzxK8MNmZ2eTrJJBKFABAVA2VwMBeWd962HQ7hfEI5LiS+m1rKVMUWdXVbsWwQAAMFRgfq576Xex+5R7BgCOsE0nWj9IHPY1fuacVZwbolcQcTe6kuMxSa1CGRyZGc6kBQ9kaQDjGeW2KxjBDQpcdr2NZdnbpVBBe16IBLZxswlC58tSnH3fjW54k0SxO0+OrQa3zuMJ2s47+VYj2zNi0iPhJn7BWq6UDNjN+z/wraOa51BjpnVy3/wDlEcH4tFd26TQHVHIDpJBB2JVgQeRBBBHlXz/g1zPbX9wsFuJy56tB1mgxojvk+6djle8e6Kf+yUf1VF+1uv8A3U3+dVdD7xP6R4ihIEnWKUB74wXyVHfhic+orY07G1ryIzLJE5po7/TojuG8Mvjfm4ml0QlCvyYOXXO2nAwAMHJ1cznFWe0CPNhIe9cEH1OP50Fxvok738V51/VLEysxLEfNrjVEAdtLY3+se/FMOnp/q+b938wrYz+42vZYzA/hJGuB2vnW/v8Awreh3a4baat820Wf/LUGrejvH7e6ST5KezDIYWGkrhlAPZHeuCMGhuhm/CrX/u0f5BWc9j/uXn7dR/yl/wAax0W1zvQ/yqxJT2srmD+1JR0ju5LXjeuCAXDFfm4tZQ9ZIoBcEK2+A/d+kaeycI4rdXlrcSOLKKEqXgSZpesGcujKFCsWHZyc6eY3oeS/jTpRiVguqz0xFiADKWU6Rn9IoGx8aJ9pHs8l4i8Lx3Ah6nPvBuwcg9amkjDjHlyG4qh7w6gf+3mbPRYRRFl1y1E0O60fTG3D8Pug3LqJD8QhIP2gV+YJZK/TvSGdW4ZcMrB1NrIVcEEODEcMCNjnn8aw/sp6H8OuOGxzSRRXEshbrWkUMUYMR1YB9wAAeuc99U4OU3HjcXWdwspofEcF8NmehXan/T2xgt+I3MVqcwo4CYOoKdKl0B79LFh8KzwFdlY4PaHDqsWR0aXqrREa1CNaJjSviUnBHasiSjIo6qijo6CKtZKfxYLV0EVHQx1XDHRka1gSu1YsFBE8PGJF+P4GuqVmO2vx/A11TPNlas0fmDt/K+n28dHxJVVsmw9BRarX5wynfmOHufqumB/kb2ClUGavXNUu9TtCjleoO9CTS1ZNJQE0lXRMRE0iqnlpdcS1dPJS6eWloY0RLIg7+2STBYbjkc4I9DQM9spTQdTLnIDMWwfEZO1GTSUJI9NwBwFWjZJnDYFCLaIoIA2OxGTvUIbBFOVBHxNEZqQWlYw71UTpn+p+aoWxAfXGzxvy1xu0bY8NSkGjGSRyjPPcM0ZJR2nlZkJBUlWLZU4JGR4mvUSiI1q+NpWo5crRQca7qMlr1i6ZGdwe93Zj9rE0XbRuAQZZmBGCrTSMCPDBOK5FoqKOkIo7UT8qWiNR357qi14YExoeRQDkBZHC5JycKDjmc1dd8KjkYMwOsHIcEhgfHUN8+dEhamKWhhHUKR2VMSDqO3LdBy8ODJpkklcZBw8rtgjcEajsQajKgwdTO+Rgl3Zz9rGipZMUl4vfFI2ZdyBsKuZExvmpb45Z5jpLib91Qcxf2ckqgbBRK4XHhpBxiklwMElGdcnJ0uy5Png1ouIX9n1UowiyLHLoY3BIZ1tIZkOgf/tdkA39w8+QH4mbCJnwolWOF3x8pUNMwmgRGyjMF1I0rgc8c1XFaRkQHbQfku1xYWQ3zOf+6yfEcSf2mX82JY7eZoWe9lKFDNMyEYMZmlKY8NBbGPLFbGzS0Qqx+ba6tbk9VNK0IhRYupaGR23y04kIfGdKbCl8icLkeJYVXEkk+Xkunj6uODQQCjMN5B1mnUyncbjBI5/FwE7sPyCVixpGj4v3WPuLtyoVndlUBVVndlVRyCqTgAeAoWG9ki1dVJJHq2bQ7JqHgwUjPxrXcc4bYKl21u0EgU6Y9V2wEYFrE4aFQxeZ2meQAEso6og45014pbcLubl5tcBZnmLxvdFUk+lInXFwy4Ah1uEXntjON+fxcPLQa7BWNicNyV8wK+Ww+7wqxYz3gj/PlW24ALCNL1Z3je2eW3mjTriJGhU3WFVUIYzYKDTtguC21EP8glj664kiZlggjZTOQ8YjsE09TGjAySGchSCCAI2yBnNbDxBoO7TSpjbSxMaUVElbp+AcNie3OY3Rlul1m5GiV4WthG7sXVckPIxRSMZxglSKkeF8MWFHYromkmRJhK6vgXYiRkhLEaFj1lmbbCjvNYHiMZ6FJwSMbzCx8MVMIIq0lrJZpLJGvyVS1uxLtJJNErC6UxqjFyHk6jBYDPaXbHaFB2McCwyszwM4IKh5HGmIxFwyohDPIXIXTvgjzzX34xtEkFdgxcmNo1EFCxx0Qi04eWyRiPmpMJKYyJXIdQYREZGB2kY9c2lcYXY1VxSSBiDbhVGudSFZmyqzMImJP6yb+hrAZTXmgCnMbiDJXCNrHC+pGyDgHbX1P5TXlSj94fH8DXV9qtc5Jt6+vWq9lfQfhVpNQtz2F+qPwrnavznkC5n9z9V581/5bewUZGoeV6m7UHNJWcbLR88iqnkpfPLV08tLp5aUhjQ8siqnlpfNJVs0lAyyUzDEipXquV6oY165qIFLxMRr3L0CrUFRQVdGtIxtU7ipxrRCLUUSiY0pGJike5TiSi41qESVcKVhjUL3WuFc5xXtCzy0rG1YtbqKpuZ6S30+ciiby4pHdT1WAmcWFDXIXwFLLpVIIxsaJnkpfPJWWkFdghaQo3148h1Su8jABdTsztpHIamycClsxFXTPQcj1yGAbAJWNpO6rkYVWBXE1Yi1nQSEbLUo0olYQdjUY0ouJK1EApiCK0RLcSS462SSQqNKmR2cqv6qlicDyoyIsY0jY5SPVoGB2dbam8zk770PBHTGCOtWhvouxYmK00aU4oR4UUkI8BXRpRCLWDqC7PFEGjkvFiHhVyJXKtXxJUE0lBZuICiwxj1/ka6rblMAetdU0MuptoPKmqSl9Wt/7NPqr+AqLmurq8Dm/vP7n6roX/THYfRCytQMxrq6qYkXMl87UunNdXUvCEVKgZjQUhrq6mYUVKqSamorq6k41E5WoKIjWurqQiU70TGKKiFdXUnCopEUBUhXV1MQqQqErUru3Ne11XsVMA3SK9kNKpzXV1b12PHGyXTNS+Y11dWQTEKClNCyV1dWQSca8WiIxXV1cFJw80VGKLiWurq1lPY4R8C0xhWvK6ta7VhgIpBVyiurqnkSx5K1BRcIrq6h8rkVNIp8QHYHrXV1dUmF/bPcrq+afzV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1.bp.blogspot.com/-6be23qFhfR8/UCUNCMyJnkI/AAAAAAAAF_U/nQzrSzVpEws/s1600/Dios+conoce+tu+ma%C3%B1ana+postal+cristiana+futuro+bue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060848"/>
            <a:ext cx="4283546" cy="444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0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000" dirty="0" smtClean="0">
                <a:solidFill>
                  <a:srgbClr val="FF0000"/>
                </a:solidFill>
                <a:latin typeface="Forte" pitchFamily="66" charset="0"/>
              </a:rPr>
              <a:t>¿Qué se le quiso revelar a este rey?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Dan.2:27,28.</a:t>
            </a:r>
            <a:r>
              <a:rPr lang="es-CO" b="1" baseline="30000" dirty="0"/>
              <a:t>  </a:t>
            </a:r>
            <a:r>
              <a:rPr lang="es-CO" dirty="0" smtClean="0"/>
              <a:t>Daniel </a:t>
            </a:r>
            <a:r>
              <a:rPr lang="es-CO" dirty="0"/>
              <a:t>respondió delante del rey, diciendo: El misterio que el rey demanda, ni sabios, ni astrólogos, ni magos ni adivinos lo pueden revelar al rey. </a:t>
            </a:r>
          </a:p>
          <a:p>
            <a:pPr marL="0" indent="0" algn="ctr">
              <a:buNone/>
            </a:pPr>
            <a:r>
              <a:rPr lang="es-CO" b="1" baseline="30000" dirty="0"/>
              <a:t>28 </a:t>
            </a:r>
            <a:r>
              <a:rPr lang="es-CO" dirty="0"/>
              <a:t>Pero hay un Dios en los cielos, el cual revela los misterios,</a:t>
            </a:r>
            <a:r>
              <a:rPr lang="es-CO" i="1" u="sng" dirty="0"/>
              <a:t> y él ha hecho saber al rey Nabucodonosor lo que ha de acontecer en los postreros </a:t>
            </a:r>
            <a:r>
              <a:rPr lang="es-CO" i="1" u="sng" dirty="0" smtClean="0"/>
              <a:t>días…</a:t>
            </a:r>
            <a:r>
              <a:rPr lang="es-CO" dirty="0" smtClean="0"/>
              <a:t>.…</a:t>
            </a:r>
            <a:endParaRPr lang="es-CO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53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1800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bosquejo de </a:t>
            </a:r>
            <a:r>
              <a:rPr lang="es-CO" dirty="0" smtClean="0"/>
              <a:t>esta </a:t>
            </a:r>
            <a:r>
              <a:rPr lang="es-CO" dirty="0"/>
              <a:t>profecía nos lleva desde el tiempo de </a:t>
            </a:r>
            <a:r>
              <a:rPr lang="es-CO" dirty="0" smtClean="0"/>
              <a:t>Nabucodonosor </a:t>
            </a:r>
            <a:r>
              <a:rPr lang="es-CO" dirty="0"/>
              <a:t>hasta el fin del mundo y la segunda venida de </a:t>
            </a:r>
            <a:r>
              <a:rPr lang="es-CO" dirty="0" smtClean="0"/>
              <a:t>Cristo. </a:t>
            </a:r>
          </a:p>
        </p:txBody>
      </p:sp>
      <p:pic>
        <p:nvPicPr>
          <p:cNvPr id="1026" name="Picture 2" descr="http://1.bp.blogspot.com/_jlBITdVF9uA/TPZ15u6-nLI/AAAAAAAACUw/8uQ5nIGzOCU/s1600/101--Ciudad%2Bd.B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018088"/>
            <a:ext cx="2323393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data:image/jpeg;base64,/9j/4AAQSkZJRgABAQAAAQABAAD/2wCEAAkGBhQSERUUExQVFRUWGCAYGRgYGBwYFxkcGBoXHBocGhscHyYeGBsjGRoXIC8hIycpLCwsFx8xNzAqNSYtLCkBCQoKDgwOGg8PGiwkHyQtLC0sLC8wLCwsLCwwLCosLC8yLCoqLSwsLy8sLCwsLCwsLCwsLCwsLCwsLCwsKSwsLP/AABEIAMMBAwMBIgACEQEDEQH/xAAcAAACAgMBAQAAAAAAAAAAAAAEBQMGAAECBwj/xABFEAACAQIEBAMECAMGAwkBAAABAhEDIQAEEjEFIkFRBhNhMnGBkRQjQlKhscHwB9HhM2JyktLxFSSCFkNTVGOTorLCZP/EABsBAAIDAQEBAAAAAAAAAAAAAAIDAQQFAAYH/8QANBEAAQMCBAMHBAEDBQAAAAAAAQACEQMhBBIxQVGB8BMiYXGRobEFwdHhMhQj8RUzQlKi/9oADAMBAAIRAxEAPwBvlOGIELOGbmgAMB0n7pwTSyVM7I/+df8ARGDaWWOmAPt3nYWODPLULFp741S9VQEuPDqQF1f/ADi3rZN8Q08nTOy1N/vr/ow0NMY7ppH8scHKCgKWRQ7JUn/GP9GCF4WvZv8AOP8ARg3Xja1ewxBJUIP/AIWo+y3+cf6MRnKqPsP/AJhH/wBMOEb9746CDEZiuSAoo3Rx/wBQ/wBGOlVPuv8A5x/ow5q5NSLgnrufzwDXyw+ypHrf9cE1wKg2XCPT7N/mH+nEmtOgb36h/pxAVxpcFlCCVLVphrQ5n+8BPx0YHy3AlJOoOoG5LgmPQaL4kZ8Qms5i50zMTG1/Q/DHQdiiBXdfJ5dV5TUY9OYD/wDMfPG8q6qeVao9Qy29Tyz+eNCvNQsDF5Fv546bJhnhFGneIsPjPU7X64g6XRJL4n8tamry3ZqgAZRUVSQAZa9O8kC3r0vinNxtRV8s5eqLhpFZR03P1EADbHq/HeEakBAAIEEGPn2m/Q3x5lxPJkHzNDag2wAB6iLwLib/AJ4ic9PuFSLOurLwPxMg5V8xoMBalQCPcwp33tMjvi65fNI6ggMJ6EjpboCPljyDI5XUdIuzA++AJG/WZgHqR6Y9J8KZg1FFhpiDpuEtKx3BEfE48h9SEVQwNuTc8FrYdstklNa+XRt1JPv/AKYDbKKt11z/AIhf/wCOJHzw1sDMgxfEsg4wH5Xk6TyV4AtUVNx2af8AEP8ATienUUSSpAA2LCSfQRiJssOmMoZe8zB29/b0N+mIaXg/4UHKUTAjUA172ImOv2cSqyRcGNtx/LESAiCTJi8mR6QP3tiGuk3Xpus4tsDjolhuYohsyo6G3qP5Y5rZleWxv6j0/u4g3ud4j+V/njVUAhZ9fzOLwwjzY/CYKTQUWayFRubTuOvw7DGBEK9Y63G4O218BNTJNup37WH6DEr5gWC3Ub9/8RHr+uFVaBaf0hNLgpGZdxPzE/8A1xsuL+1IExPr7scJDDlBtt2/3xtUCzO8fqMUgShHihmZyZk4zHZqeuMwmRxT83gl1KuGp2tzAfgcSDLmJBB+P7nC2kYp2+/8+XBmUqn1+Nhj6WWxovNgzqijQIEmD7v3GOmy7CZXa/Q7/r6Y7849sSpVMc0MPdGFyVMBCqMSBjHT8MSCjJ7fljVRI2M4MFAQukb92xMjRgTyzvjoIe3zwRQolq4H+2F1dj0+X9OuCvLB9MaOX/f7/dsS2AuQBy5O5H79MdDKdzbBRp+gxyaI6YZmKiEA4j8sckYIzFIAzMz+/iMQlMMFwoUFI3sSCev79JxDxKu1JVZWBYSCCnszNi0wZmw9fTBQpfv44A45xONVHQ66o5yFKkWNr6lM2mDBB9+Iyy4IpsuvCeerVqjDUdP2p5rdTLE/ZJt7u1l3G+J0ablJFQksGUe1TiI1KYN5EEW9cHcKRqFAmY1sRIEaAwgMZ7Nc+gFrkY8jzfHq9OuxqUx5i8tUvLS4PNMEKDMqALC/UnCqjWBxJ9kbAXCAvTPDWapGsXWVNJZJKalE+zeZ3kwATYC84suWynLapze8gkHp09LYoHgnPNUdnpHyjUIchTLalZo2JYiZF4Ji4G2PT8pk0qagRE81uhIiB6Ayfljw/wBYd2tYMG/2lbWE7jJKWvlXQz+IgjBtAsVBkfD547fgRAMMZG20fH99MT11CLtOkT+Ow92+MFmHcwkuEDzV01AdLqJKhIn9nBFIz+++FtV7wNiRsQN59n0IkelsYa5FyTBHS0k22G0Hp3BicMY7ZC5splmalo9r0m/Tb59fwxBTAUSD+h/fzwNVrldzpAYi97LZiYHNzQBFz22mP6VYaoIM78sd7gdAyTvcm4jGphazWP8A7jbdcUI7rbKDifGVVZmIMECCb9o77dIMd8LKXiX2Z1Df2tuk3i9ybjaMC8ayI8xnqmotLTIq011mmYJCupnkIDXjeDYSuCuMcFyqU6WirVpu8lWqOatJICFtSkghWYrdYOoyBAjHsqVfDNa2Lg79eccQPfEf2znEzB4J/k88GHr9odh/M7x2t3wQYBkyQen9cVjwqo06m1aPszyyNmiA3W1p9+LKuZpjeTbuehA2MdTGMf6lVoUzAMk+Wv2WphKjnsl4uitckCYX3xjapE3Jt17SMDvngPsCb7nbT7XSYHp94Yk+lTqEQYNo6yJHw39xGPNuc0klNIM6Lkv7sZiIZn+7jMV8/imckBk+G8o1H7UkD3HrhmMqBtjQXStvvfpjPpGPoxJcZXnoAXZEbx88bNT3DEb1LYiBv++vfHBqglE0toPw7/H44m5T2BwHqM7/ANcT0kkW93y/3wUKFN5PuxG9I+n79MaMjuD+fp+X7tjoPt0jHXULny++InttiZ3/AKe7uRiCqZ74Y0oComkneMYMdC/79+MJ+EYaEKjK409O0RiRcbqvboPXBLpQNWmQe/rFsK+JZIM5BGokT25rAAHpJ69JFsOTX7YV5nK6lOozBkQbEzsbbTHaO4wxpi5Ua2VI8RfxB8vWigVXVirXIUFWi53J1KdomJm+PP6fFCzM1RZYsWJ9WMm2y3PbF08Z8Lp5jMtU1GmG0qSVALMggsYJEsfWbCZM454Z4ToghgwaNtSKw6H7QuY/phDqgIk8NFaYA0Jp4NXS666YcaWblMSVGpFExqvG3UiZvHoi03PMIGk97SLG53AMifjbAnh+hRNOPLRW9nXpADSbC5IDXixvbFgoaQAARYRHaPT8MeH+o0RVqd+RC1cO+BZTik7C5GoGCAdiPX3EEYUVnJYo51GNxa36+/Bz5oi2r3x/PvhfnnaG0wCAXE7kD+906CPUn0xmYgtdAbPj114KyxpGqGEau4kqbzAswv0EgQe4xjk09Dg2KspM8thCu1pJ8wtfsfjjnM1lHXlWQfWJY+kKxIv1IsenaIeVTcmQy3AVoDKbX3WLmNp9VUQGajr8apjr9bLvK0RZWIgFwGCmTGtbRsGDOY6SZwXSyw9lAGYAFiY6ADUZ9k2HW8Y6ynB7lzALc0EiTNyFFjdryT1gQN2aFgNJWnf7E8/oR2xbo0D/AMhA5+nht+ClOeNtUhr8K7ckjpLRY9BtczY9PjhfXVamZCjmlWcl1EAKwKGII/8AE9SzmewttHhN5ax3PLaesH+X44F4f4WFJ2cVJLIq3Ww0knlGqAD2jcbmcaFKm9rSG24X/aruc0m6Xpk1EsW1iZB1gi0RBmLQJv3wQuRQMp0Mq/dvzDl31d9Ik+/ucMhSjUNC6tyUtIsJBG3QEfnjit7caggjaVk9xpPwv64qvobjrrdMD9kpGUKgTpABJ8uxa0hAX7GzMTG5AxrK5mJK2CrBnckeXJ9NRP4emJs64RGaSBeQQA3yBv3wFSy/9qbwJUSbkAjpYdC1hEAd70HFwNh1r6e3gnWOqlFRiBpaoBAAsDsImSRc7/HGY6RnIBSpCkAr9UWsQCL6hON4WWO3PXqpkeHXJTUaxKG/2rW9DiFluel8R1czCb7Nv8DiAZv1OPprWHZebLkUrbz+43xzr7YFNb9/v8sSISenyMYPLCGUalS2MLe+MBs4/f8AvjdN53/PHZVEopK8fucdpWj59cB+YO/7/XHRqyPT4DE5VEoo1gBvjYM+n4YFbv09/X3bY1qj+mJAUSiyY2+c45nECHqTiemD0xOi5dLTxDmTGJ9RxFWo6u89Mc111xCAYHvjnL5e8TYCT1sBO3XBL0Yjcfn+/wCeOFpns249mLA2kkkdT0/riamUtkrmzsvM/Fa1kquPOVUedJ1BVBJBUsZACHoTbuRitNkcxScHNPUVZAB5mR7FgFqLKOP8LGxtOLt4w8H5jO5guopUKZlV8x1ZidUXCBggMEiSYgyQTGBf4feE8zSr1KGZVVy70mLqWVxs5puhUkAq6sQwPKVYWJGKVStTtB2VxgMIHg2TWq4u1zE+zoJMqZPWf1HqPXOELTEX9oAzOoFiok6p5rAARuADjzPwxwCs7DWQwq6PMJXV9tHLl3OmRp7dSfQ+l5PJqiimjBgECBYBACwLGSCIi344x/qxFsok8PBXsILmUVVcCTsBtO/9cLOJ5wKNRIO5gCZARtYIkQoUyb7gbm2JqVCRYSepO0DphdV5g9PUZC33GrUrIhJ2tzr21GZm2PJB5c7MRZaRGyl80KoBJGiCW0zK1S1zIiAwX1NjpW0l5eoEDFhJDKABfmbYD1gavcQeuBMuup0k+0qgr1bU0gjoYsT/AI/lIxACc8yjMzD7IUsD7qhuCSJXSdjp0sDcxzRHv4dePqhJiysOTqD7RUt1uCfdA2ja2OMtn0DaUpuSZ9oQW+G5+PTC36SVUBSQREi1gJAjsLRH9074KocSYoVkBiN1IDem9gfTFulWBgcPCT1xSnUjBKafSgtypQnoZLH007DEbcXUGCHH/RhclR1M+a8nuQZ90kj4+/GLmARd6sA/ZfSB/Xe23uw/+pJsDHp9ig7Adf4TNs3toXUJIJEi4G4tEes4kzDffUqpFyTsTtt7XX9nC18+rpALQBvqUyLCSxgzt8+uBH5AHdjvpDMSUSbSwsQuoaZ2neBcS6s42aJnkPuff5Q9mBrb5XHHHplGMsRGk20i4IhT3vsMC5WmUVmYQzAiGOrQFdZRRyloABseiybAY7qZQNW1NqLI4VgTZSApEyIVYIYBYXY3iMRZah5mptbksjBC0A04YcoUABCHAm149ZNDM3MbX8tzz9U7YBQhUHtKQewIXSOixHQQJ6xPXGYEavRJJqVmRiTKhGIW5hZCm6iAfUHGsAadU7/+T+E8ZfH3R9amVp3H2uv+E4H+kmw0qQPT9n/bD3SdFx1uBcbHEdPh6fd/P9Dj6Q2oBqF5YsOyVUq87QPTf85PxwZl8wRuAf1/dsEHhizOmPQH57/rgZqIDWdfy2+fY4PM1yGCFNWrSOkdRyz8pn5iMRuREixHTce8dvh8MCZnT0bUR1At+N/9sc0nODDLIC5EzN5/KPxx15sdR8sQF47fyxgqHpvgoUKVWEkG0j4fv54x2K7xfsfy7nG0ViIkYmXKnq3vAA/cYgwuhR0zJwWqYiFEyDMjrP774JS+AcUYCwIB6nGVD2xuP3+9scvgAiUNU4FzUBbt8zAvbEuZYzbf9xhaOIkNa247T7pH4i/zxFV4Y2SuZcpV4oaoCrU2dGidQKjUVALaWXmDgET1gi8agIOEeMaisxqaC8ypKgDm0jl0mYcBSVIJm9hfFszWRp16S0iRDnXSqaQzU6mokggRBB1qYN5IO4x51nOBVvpDIFCseQgMG1b6XphY1SbgnrIIGkgZlA0qrDTeFccCDmBVlzr0aFZKqE+TXDI9HUSaZ9oPS3CCWnoBp5SNg/4dkFUoULBSDAYXJIkTO/pFoPwwhHBXZaVLTzpTZy7QTzvq0wBtZr/ecnvNno1dFNdRCvABg6r9CANpHcwJ3N8UcVTaWNvLvngbK1Se4WFgt1mKhmgmdifs9jHYD88LPKOpahPKnJAGokTIVABcz0G2/TDds22+lh6ezb1Y/lF8QUH3UWMzvAHr8SBY9O+PK1GZHi9r261WiCSNElyOc0+TVVpDI3uRkVVEjUVAnWd23m8QSKTaqRGllZ/LH+FHLPLdA5FLa12AwLxWh5KEO3K1RyIUu31tOoXIVmE3GlVG4afaJOMqUiXqN9ytCwpLBUpPT+rHcIGte8SOYTcIbqBMTHn6/tBJR2QrR5jMRqZizj7KKirAk20U0ZASdiT1JJO85SplA2mesCBvymwA67RIwrzlWmrwQfLpVC1Sd4ZkfU2xhG8tmWNkfquOM7xH61hAFOgxJ+0XqLcknaEYFgpPM1NSTtpnsS92abHXTwiOvBRmiybZmp0tYARGxgEj4SB+HTHNM3hkIIt7Vh8In4f74E4XULBbQ6FQ43jUBURyeupGuSLsrHrifh2Y+srUyZ8sqAZ6Q2/eAUU23BGEGi7O+dvhMFQZQiGpLouq6OZCJkMOZXS/WA0g7EemFNE1ATl6jMf/AA3a5EaCCCd1lqVRZ/8AUS4sM+mKM44BlajeX6CuqhTp7hiopserBD0vPxqstM0nMmKflqF9svX2IvsoljcEMEuMXGscxxYNCPfh19ykk5rnVQcP4iVdEGkGoAvlspk6VIVQ4nSEliDF1NNJkypNLNLTquUblcazyAoSjQ5S5m5C6gIsYmBAXCqTsTTptoSgABpvqZiZu4PtBWZiQZFRbQIDHgWVasHrtZnA0GNIKiAGC9PSOgB6zg6hAMi5H3k9X5KCOuuvNMuGUqiUUUVA0Lc+3zG78waCNWrGYL5fvH5/0OMwQeYtPr+kgoIVB5c3sRNvT8sQ0c8sXMGwjf4+6Z+WIBXikdhLfp+GBqldSAD07G9997dB7+4x7MU5WOXwisznze6jfofwnp+OAahaSSvxibdJi/zj8MR5VmYyJvAsLnptJFj37YeDh4ppOoW9oyAN/lhstp2QQXXSgUibQF9cEJkD3+GDeWx1pEwbgz06H9zjQz9MA6Yb0AN9xEwRuOk441DspDQhmyR9Pd1xiZI/v+uJanFOnl/Oov8A+QbYgq5tn/sxHeSCp2sbfl6fCA5xUEBFJSjYY6X5YGo5nlWYJ63t12O/bfBFTcT+uOlSuoxy1QDvOOtQj0/fvxo4iVKjXM32Me+cFUaoYevb92wFXba3z/c41TzcCFFz+9umJIkWXAqaqJJ7T6+7C7P5Qz13/f8AthglQzLaR0EmOm8x+5xFXylRzIUQR3B29R19Iwp7hEFSG7rjKtEMSAqA7sLEyNgJJYd5mFtAOF806bhqmgP7KzJqSWZiOxlmY2H2iT3w0q8JqMukqs82kWN4kGdkMwpO5B+da4nwF6I82ursxmF6XgEEzaFElR7QO4m2cGNqON/RWpLQrVkl86nqpvAJ3UAvaJBnlQ9LifdY4mzPDKNjOioGLBwWjWy6QakEFiOUd7RIGKfwHiILaBUdZMgnTpEESYHKNotMCL4tBzBY30wOpHX0gT+OK1SiWE5OSs0iHC6T0atdapo5jSXgMCDyEMWhgfacHSYJvNjeJdfRwpVkBHdagutj13/T54T8fpUlIzBqGmaaaNatBZSWaAQZ1aib9ieuNeG+JmujQjVCIApyE1rJGobcwO4nYg3Ixl1cK2p/c3+PKP2rjahiBommdZW0mCQTHLUgLAtEXkyRIusjbfFZoVBUkaW1eSacFpWKQIqK6kx5hU6CwAaRMGdOLNlaaVUJCOrksYdonRIM9lJn1B9MLeLcOYKlYKGZGOsLOoiADMXJTSNr6WP3SMV6QqUnw/Q+3nZES0i2qXOihKbEsoLqrsGIVbNS0sRqGkrcq2qS2xXTOq1ZwnlFFADB6knnLo2kBxPsEAEAAkSrH2xjVTh1UUHlT5diQSLlGVTKi45ZnYEINoGMy1IVarCY1UjJa8sVQOzRBJZmYWiJBFxi2KgLTJFpQEXTjxE7U3NWm2hnBpMYBNjqUgGxcBWAJEAGTIUKyUu9PTUFUB3QkugBLMahaoYaBTAlAZFi2mLEqy8RUwwVpLEmPa9kGXhNtILBJIuQom0yLx/LoKaMpvUCyo5RCUjsN51Nc9ZSdhhVFwLQNdVxEFa+gFaeWqkhqfnF6hmApGY1mdyGIiEuSRpvviR/PzDhgqSnNIJWmIMUlLGSai3c2HsodImD1x72AQZd5CRpCrqYEulMC7uxCmoZtrvJjDjI5LyjyEkFrqZN9IVmS0ySASCYPpAxFaswQRvpPL2+VzQVPwThQoUyHJdmYuxNtbEAbGeUABQCZsSdzgqrxSmmoFrhQQNiASAu2wnad4O+CH7bfp+7/LHnmd4PWNd41T5bapJF9SkGDYLa3Xp9nD8Dh24h8OVPEVCwWV31A3BN72Wd9+m843inZahmyo00mYCRKssGCQY5u4IxmNX/AE9wsHKj/UeCs2Yr0QlvvCwHodwdrYAqU6e8EKfUg9LRIi0/LGVIanaZ1AmxI26mJA9cAMxO52+Qn+eNpghKKYVuOLRps5VERd3qsQBvEmdz0WZ9Dhbk/GNHN6hSC12VWJ+qqjlUS5UuAogEGJB26kT5X/EPi71c89EtFOg5pID7IiA1QjuzSxO8QNgBix+HsqGpO1F3FNAKaSxphmVtXmKoOsHXpcsCdJdbnZaT65BkBXKWHzwCdfurjSzoYXJUEC4AjtF949P6YMoozLaSOhuSQIEBALiPlBxWTxtVQ1K7qvNBaN20giVUWqNcwBDQxkQyq2ynFRpWpSZXUkrsyyQAdiFI5bhr7dsWmV6dQDKbnZIqUH0nODhontHhrmS7enqT0JN5te845bhM/an3z/S2IctxQvYnTNhqaFP67dAMGHNtaIJ6jcbb6xsAbSRBwfeBSrKFMq8AMzRHs6uURt07Ra3rfHfkIgJ1EkdbfLEorz2HoDO99z+uOWqKRq1IPfB6xsDv7vyxEroXB4giwDqneWA/nglc9S+6D1NyffH8sB5rKVI9rV/d0iB7us9LdMAO5W2kT2iDicjXLpITgvSfZghk+3IB2i+wO+OatBqYkwB3BHX+eELZzcGzDaDttuCt7e7EmX4vVUaRWamo7U1qR2MEGCf54k03AW69FII3TjzZ3Yg/027/AL2wVTrBRzBuhBEnY7khgRfrhaueLQCwqsblhT0QAbyFMgx2F97DAHiHxKMoEVlbVVYCkdJfUebUtvZcfVgCb+aCOsVqhAF0bQSbK0vxPQuueQETrM2NhDCPxmJG4OMyvEFrq9InUmn2pnlJOl5t1B9RBkYSV8+9F38s2JMERb0BMi204M4fxVNJIWNHM6BQC2uxIk6SJkkdRt1wl+HgZgExtSTCR5rwzUpVFfUGvcpJOogyI2AjYG/QYJpuQg8zc9PWO/eOg+PbDakpjl1GmQRe7CPsNex6+6O2BuI8MDQVkW7/AJDoNviMAXh/debceKICP4oBxqtUVGS4am11Zbe0DtEWO4OxwDw7gxph2YKqLzGox0BwtySLRTWYm02AYmwfrlVorqca23Ci4n1+8esmw/OvcRz9Sq0mSBeAbW29Ses+nQYWaHaf7eiNtUs1RmXzS1ixFxOku1i+kA3XZd50WImSATBsdKyguNUAEyTq5RG/3vf8cV3gWWB52A0rfa+r3dxEk3MwPXBedzbPDpJFM81OSpPUGBdrDVbohB7YyK2FLajoHmr7awc0BNPMWprQdRAJETqBBEMNxfcR78K6XAozB0wKYprYrLTBQhWO0qhJMk8+0wQBS4kwQSxJJkkwTbr2mTMiBy+uHGT4pNLWXLQSeaO3yNz1/HFJtGs25YQDvtdMe5mgK44lwoVohzpEHSBAIPtEyJuthHb1wPxXgwrsrgwZCkRupeTvEQGciAZn3RqvxouZZ9RHshbAe6LDbeJP5bo8S19TM3kTb39etsNbgsQ0g3yiwt5cfbVLNenHj5qTJcH/AOYas4LEuSigWEWWY3KiyjYaQTeIsTpp0hZHNuNvQbWBPUGxA6E4rmSzxNlJkmQQZkixGq/Lvc2lRNtrDlHLLzgr6EQbEg/D8xHWcWKmDfhoc8gny6390gVhVs0Qgs7xJUI8whfvDci9nHdbb9PWwHGdyBcM/L7JlpksOW4NtlUGIxNmKS6oK7SBIse4vPSDGxDbXOOaTjSwBLEKTckAXGwtEHYdPXDgIIqU7HdJO4cglzlNRADADaJIxvA1bhgLEkMCTJCi172v13xvGj23GVWyBAZYHy4E+2BA62t+OBcjn6VYsKTBygJYBXhgpAOmpGhiN4B9m8nG14lT0tTU66qHU1JZkytln7xUgmJ0LLGIOK3keH6apy+XqpUTJ1ZdH001p2h6jQCKqADyWfcNJIAacXa9ct/he6KhSa/+RiyV/wASPCLvVbN0RrlQayC7qVAU1APtIQFJiSpJm0HHHhfK1KGXUuocF9ZCOpekrBRqME2ZZBV9MfeAYjG/E38SGptVo5R0dXUDzRrlG0lX8oloJuwFQrNyR3xQeHcUehVWrSOh0IKkW26eoOxHUEjFGuztJiyuYer2MHW3krzxfP06qvSTXNRkMCnzeYrBQWBuwhqoAEmY72uXBM3WZGyHlIoo6WCF6aumlOg1Q9UupLATJrMGZQAT5ovF6OZfzCwyeYkHWin6MxB9oqgL0G2MoGU9l3xc8hwZ/MpmaSBVDirRCvuWEIVdkfmDDeInUvTFdrKjHNDL3V11SlXzOqWt156KxUEDgncTFiIKnrYEHp1I9++Cw0dfdM/l09+Aq/FKVOKbMy6hqDIoKiTpEhRYG8BRHL9kLjHoFSYUGCYgzNyLWM7RIMNGPQ06rXktm4WC+k5gDiLHRHtXbv8Ajjfn9QYI6iJHzn5m+EWcz7IyAo+jSzOVksNIlVBYNpDR7UH02MHn2VIdXsJ082kkSOY2IINipKm9+p41GZ8h1Q5HZc2yNfOGAfNiCdpEdbwIM+vb5hVc6ihnZyFF2ckBb9SzEb9BuT0xFUm2r87/ADxVPH/Ca9alS8lHdULs6reIVSHI3ICrUExa/wB7BPORpIQtEmFZ6fE1qAeUwcNABBDA3j4fmL7YpmY/iNGY0aPqAxVmBPmGJGsCdFtwkXFieoJ8J1TT4eatTUKVKp7Z6KTS1rpBkEOzFbgsWba+Kb4l4jQrVzUoU2pgzq1MCWYk80KISREgE3k2mBUq4g5RFj1+E9lLvEahetHOMrEBoINiDbuCp7GxB6g4hrcdZ8xQRkVhRcZo3YQUDrSUNJkvLGDYAA9cULKePK5ISll6UmAiU1c6QOirqOqBtP44t/AsjW0vUzJVKlVy+gmHXUFsQJKiFWFn3gQCZfUFYBjdbSVzW5DLla6VajWIVCyPPNq06YKqZGplLAMdBgSGFxBBPVSg9JgVAHUFYYHodxf1BHWO+F+XydQwKZLAHUSNx03PMsdLb+/DJMm7WeWC3Mkah3kDYdzFumGuGXeyWjMhxAtOoEEfaiFJA5QdI+EwSLfA1eIVFBJplhH2XU2F+Ze3SfX0wqfMoAAI2tf+Zn4zJ74GqVdMGXB3FyIPpHXf5+oxVNIOMpgeQivpJqySFFIsRqNRVF5P2m5xEGxbpgWvkUU8pNQdYbTHvMSbbwBvbvjPNpsZZmBAvqAYjeQpkGJMxE3PvxFnlqNQq+Qwer5beVHLNT7I0sBLRJWJUtpHvblDBayHNKNVw9MKoKgWG4gSZ0nqTsZn7VzJJhrswWEC2vNxBBERBmZi/wDPFY8O+IqtZmWoOdFGoinoj7JWpq5/MRhYGVKgixE4b15VTUqNoRRqLudKgAbg9SdrSSSAMBh2Mc0uTK2ZhylTeTW6uF9I9bzceuGVJyaaqwkmZG9p66esdbfDCrK1dYFQMfLIBpwwK1FKDTUKxKgS4Ckzqu10Awe9SFHzOBqMFXLAtK4EtmSuP+GUxHQ/3SY/Pe234Y3T0qToEzEkXmDad/XGK/b5Tb+WJkpk3Om/b192G1WAMICUHGUGnEnRoXlg7EA9dQkHcfpGGeQ4nUYkk33Ha0SI6iP17TiCkJqMD2U9CQeYixBFxqv6H4H5XLo2oQQRBMC3NMRaL6TbpGwkTzsj2DMEIzB1lNVzAexiDdTuZHSfQzHyuDjKLE6u+kyB1uL+/AtWhTUQzMIOpQBzRI6duh29MS0syCHY6oCk/ZYkSOqnSN+v43OKTsPH8dE4VOKnXNECJ/HG8R0+KJHtafQS8f8AVAk9/XvvjMJ7Kp/069VOZvFefpxmma9ceVqZCrUmSDqqZfLVaoqVIbS8SIJ1QFHUyfH2zTc3Meb2r+1sb973v1x6Vwfg7LxKlRq0zpbNqEAfWBRek4pMrq3Mq04gz9n4Y80zuWNOo6HdGKn/AKSR+mDmTdO/iIGihJxrGYzBoFtTj0j+GVeoMvmiDNOnD6CJVn8uqSUi6VdCTI9pQyncEebDHo/8Os665bNhTACKg/xVnGskGQxFKlA7R78ASW94bXTGNz93jZO8vlqRzDNZqPmjSVGpXasx8tQPtKX1WG6pHWcMMlUpqhqq4Va9V4VnAlpZVcE3BqeVUOklYCKIsoxXeMvOXp0k0gvnKKCRKytNtxFwoqUhF92HXEtHj6U8nVdVJNGs9Onyrys9Sq9N4J5RpqVFN7wR2OIwrw0F41Jnn0VYxYc9+SbARyifcqPxvUzDPWNJ2RMk1ItSGpKksinzy1i0O2mN0DA2kkxeCfEzVFemaFV6s6/OoJzLOkLrFMSoDD2hJJcyO6rJ1kr5KqtR9DrDrVhiEGrS1Kqyhqjq406Z1XAHKBhf4V4mtBM28oG8jSgaCWL1aalQDuDTZyR2EwYjBB+ZxcVXy5WgBejcazVRDVRVChERhWlZksxNKGkIWRGioRYKxNiIr3i/jrA06CsvPSD1CnLTqawrgISdXlQTYxJsRy24zfHadXKVszTQ06gNGmy6qnlkBWRdJJbUUAWDqVjLmIxvgNU5/LmiyU6Wy5dlohaQdCjFKlXmqNqDPy7anBkEjFhuKh8u0SxQMQBdU8ZXXUVWYU6bfaCkj7USqiWMz7gfhhTiz8B8OtmXLE+WqUnrhiGZmWnqgqs3GsaSZFgd4wv8PcFTMOFeqKQLU1kiZ8yoqmAPuqS3w9cDiSwuzNKZTa7SEz/h7mVp1Mw71FpqKG7GAZqU7WliSAeUAz7px6HwnjQqJqoOrLOnlEkH7sMAyyD2gzbY48wyvhJ6+Yr0MuVdqTMFllXzArFeVidOqBqibgGNr+hfw/4DWytKua9LydRQQ5h+VWDEjcK2qxkA3gWwdCvl7kWSatOe8rF9ILiKht2gG/43O3YY3V4oJUFZA22BEG156GfwwBXzN7QAdrXt+WAKeaDbGY7bfueuLjWhxukGwTTM5nXYCmOvSfTaflOOUJUREz8R7iD+uI8kRIEggkCNVyZ2C/aMAnawB9JF8V5kpkaz0CFqLp9lvrFploqMBvYaRIJgMTboTnBoM7IQJNkwLkkLognsukm/YjvgPjXGfLNCiHKLWq+U1RfaCBdVVlYXU81MSItquJOEng3xVWzC1fNqF3SGF7ANpptYCBKwC5MyAAOYlhvFnCWzFSiswi5bMVZ/vUy5Iv0JSkLT7WKr356eceXP/CblyPylOuBZij5GX0U4SpqGmSSjAVKoTUTqgMraGuYqsd2GBcj4SFTQc1mmr0l5koiVsxLDznsSRqjl7DmFsVj+HfEvrloPUSnT1rXVqjaVVqRDMAdpemGSOp09sXfg7L9Fo6mK8gke0JlvZIB33kdwdjhdIMeYITKmZuicKyAQugKosqAAKOyqLDtH++JMxXGqFVzA7Wt++2FSZgWh29AQY9BJsenfEpzTgCNbAz1VF7TJtvI9MWyWi6RkJTJFfcLB9T+gFsbzFdwB36wbne+4+NsIDxoXmlcG8ETvAkG4B6HY4YU6kgcpXvtHp6jEZg8ELjTLdVLxXPih/wAxBZERlrKt38ssrU6igkB2pPMrI5arQbGFHhjxE2czGZqDly9MCmmqFchqgqKat9J0KlViTsKhBPXBnGa5XKZogElcs8CJU6hoa8n2UZm2voPbFY8EkU+FZ13TVTlyQbawKIXTP+NqY9NRi5xT/gQOF+aZEtPIK58P4ma9PzRManSSxYHy3ZNSk7o0SPiL4mzefFKjWquFhKRbmJgkFQoOkFlliotfmEYqHgrNN/ydKEVBl8xWMEl6jGqULHYKQEEDmsG2LWa+OKbDJV4ZdIXmVTLE6lC6jMKqltrks1404b2v9qd0IZ/cyov6XsVGtSAQw0kMCJBEiYIPWMbxR+K+PatCqaWXWg1KmqqpeirmyLqAY3ZA0hSfshd8Zif6tgsR8IhRfsrE/hvWuWUPWRKVUlnJC1EpeW1RVUgTKtrUEixqoO4HkvFM41ao1V2LPUJZixkknuepx6/wSjVy30CnrLLnKlN66vDGFV2KAH2VCaRG3L8MeO1UkE9rjbb9xjMpva67VedJEIfGYzGYeqyzFn8EcRP0ill2P1dapoaLGaqmkpn+7q/Fu+Kvg7gufahXpVVs1N1cf9JBwJuiaSDIVy8Zy1ZKVMEGa2bZWRk0lzMaWWSAlEQYg642vgTwjUpeVVpVmYCoNJCjmLa6ZphSeVW1KZZoAEm+2LnxrgppuK9PRUcaQhNSpUqim8iNNQsatmC2nTdrXOKJk+OulVlJUhXd6YCBgHqMNTBYKvYAQ3QQDilTfLco1bbmNVo02uPekd6R7dQvTOE+FsqaFbLoXovUpGmyVWUpqIbyw0jWpFWHV4g6Z3MDxJaMtG/uvJ9O+PSvCGVd8zlKiVSaSVB5knUIpgMdEmSSsBrDSaidXAxGnAEyrZgeYG1VvKK6AkFNZYJBPLqZRAjpizhWFzgxx1SMQ3siYvHp1dUx8vWAoUjZGJemrHl1VAoM9AxATsQGU2kYtvh7gTEVadCoaT6dSOzaKfmq1PYzKyJAJBg6LjfDPK1ajUTpYRlVepSRqIek3mir5gqSIH1YfSx2C6e0rsrxStTq+YhUOhBQaR5SkqwJCdQAWAkmLnc4VjD2VTJsE3CjOwum/XgiMtRKV6HDatSodWVqLUggmlVrk1THdPq0BkkQ7G04r9fJrleFpUZR5+abln/u6YAYlR94rpv92qPjaKn8QhrXz0y1d0RyKiSj0xpZSoLdWUnkBi4sDip8e4+c1Uer5S+VTpeTTSGKJqVoaYA1CCRIHsr0XEtJqQI8VxHZgkHwt1yVTDY9N/h9ni+TemWnRXU85JCI9Kp7INvapz0AttJIS1vBVI01ZKjqfLDGyurMUDEj2SqySIviwcIzC5U5mjTAXQlJvLg1WLakSqzEga9WtSCogoZESZsU3gkRsqdVpAuFmcz+s6KanQPa3YtcgjpcxsJtvp2xr6edWkAKBdmYkgAA3sBa0b/PDCpVBXUQkMmpidaohqNZVd15zoCrKkrrcA29pTmcj9HoVGVXuPKd3Ur5QdkBVRUpprYpr2uQSTGkDF0YjKICrGmDcp/w0j6Y2XcgEUHKBpgVEJDsBbngPDHZVMAYrniPxiMr9VTQGqUBJYcieYsgafttoYGDyiQCGuMNOH8T05upWqqKk5MA+SC4VqtwtVmgU3dVJMkD6wx0xRv4gZdlzralZdVOkw1KUP8AZUxs191In06bBTqzpMb9FG2mLSu+A+N3okLWXzqUi1lqLClQUcDopI0tKmehvi/Zji1OpkamboeZNKnUgjkakxNFNLhSdIfUGAm/lEiInHjM4uHg58utOomZqV6SZhTTnT9Sw1LD6uj02BMEEEEiVm62vOUs2KJzQDm3Vay2aPmFydROqSbklgQSfW5OPYeBk0MnR87TPlLADqgb6pHjVUYKhRNOpiYBKwDIGPGTSl9KHVeAYifWOlr+mLcniGoayOoMACnTUewV06WprImXElm6ljY7E6DXXLbbI3AOABVrpcSqktqWjBZgieWVXSx5PrhFRamwDHlABnc4K/4nSA1oY8twKiVKYSoyuE1A9A6eYHBEq2kxYnAGWztFwzBa6lVMro06IUB+QrpIGgeyZlTspMMB4SSkqnOV6YgMAktVUlo16BNLTNpCl5m5IjFQ13UCRVdM+s+SY9lN7QWAhH5yhRBZ3OjQGMadLqtMnUQqgkxBPuF9sLqr1CqHL1nKOWbVmDQVFAqOg5jLs3ITAU7iTgnLcO4cBBLNJJggCNW4RkGtB6Bup64IzPA8qLouXSdmq5WtWZrD7VSolMn0CkYF31Ck7SfRLDCERQqCrTKPXR9dN6ZAYBx5lJ0iNpEgAzf3GTU+C8PJ4KaVU/RzUZyGqjSDzUKgsxEhlXpNhIBxYcnVqU6i6PoBQEk6cuiPIBNMqBUOo6gpIExfoMDLSqOrFa1Sm7kVHdXZWeJLBiu+osPQaVEQDJHFhzS/aFApX5yh/DeUTL1cuEzFKqadB6Qem6tDvmy45FYvGgzMQZ3xHnsgzZTN0KVGszAPoATUf7bLxqgLDE06raQv/eWm5w34bXq01ivorhTYivUWo4k31OjPTMG4VkW0zfBmXzeqowo5Ly6flmWDKF9pALEy/X7K/HFR+NGTuFpjaUTafekqkt4cqmDTyGYdYHNVUK5MDVImw1THpGMxc3yEmeQT0JUH8MZin/qNV1+zPr+k/s4tPXqg8/4govmMjUo6qy0a9Ranl0qjMmumFEDSDNiBEgaSceIuy8x3J2HQT1/kMfRmZzP1P9o7FSYGsn7DdOq22P64+ecnkWrsKdOJCM5kwIpozsZ9FUxh+BqtfmDREfkngFDxlueCX4zGEY1jVVRZjtRjgYvmV4F9L4Ojos1stUZRHtOjGpUdP72kAOPe46jHKRqnpzIrcD81tAqwlEPpGsnzdGnVEgmmrzfZj0OKseFinSfNU3H1NVUVywVajQCvlL7TEOrc1l0rPfBnAuCM2QqKbfSGDpeP7EkK17QzNUX10z0w1XhqB6BjUtGVgwupWTSQxGojvAJuxCxMimSxrzG5v5wOvOVrUcLVNPMOXrCuacJaifNoqlNK9UuqFT5UmnTAKxBRqrjVo1EEIIkxFW4hmmaqRUcVPL1jlXQrESGOmSBA8tdzA6mZxmQzT0mUrD3kpUhqTkXIZWlVmPaA5TFrYNzOVyy1aZBqU0zFImmwWVpN5wRkdCdcA+0NRKGNMqBh2BqMZUNSodoFtOJnVLx2DrNAptuLwpuBUvMy+Yy6uy1+bMUSWKr9UwLoT2dWJYe8xiv53LhHdQQwUkAqeUj0npGHWRzdTKVK1RkXXQoOCDc06jNTFNwexZtP95WiN4Q04IEG209bH8+uK/1XJ2oewyDwSsCHBplAeOsutM0joplquVoQ6xBKDTUYR9rVT0H3GbnD3hHhWkeEmoRV82ojOCrsqkGoEAKg6XXSrEyNp7Yl4hw76XwVQqjzstm1RQButcIoHoNVSmJ/9Nepw64pSp0KKUlJUL9VqIGoU8tT8xmg+0Cy0z8dNtsKq1COzDTqZ5DVSLktKWVMiXapVvoDikVBuwdpJKzpVUBpUxsZrXIiBlTwutdzXasv11CkGQ06ixopU0JRlUrC1KZBGkQV0wJxNwvMebkNcFQyMwWZ0rRqqBLd5p1Ga8k1WN9VjsvsqmSulhKhm0lK1aQx21DUpkdHIP3sIr13tpuLbQY+FIvBKU0/ClcVPM10a525K6K4NiCFzFIKGBEyhViSTMknGzwDNl6baWplVKt/y1SqGLG5DUJKqBGhA0JBgicWNWpn2kUgf3bwNzqLahfseknEFTL5dtkqBvQK/WLwZAuL7XEHFRv1SsQNOX7lQ6iOv1CH4V4KWmn1pYry6gMpXphtBGjWPMOtQZMaIJgkwL0n+LNZTUywUhgKTnXfU01qk6iSTZg29xJnF/Sqq/2eZqiTBA1IB1AgtAEztbpaL+dfxZzJfOU5JbTl0EkkzLVDuSSd++NDC4o1nQft+AlObFlR8XzxRwgUOH0SHqqW8oGiUHl89M1CwqbljZmHQvGwGKHGPRuO0nzPDOHhdRepUVSJYxOqjRIB5YbQ+3UEHpjScbcx8FI0KUDgiUstlmZGFSpSasWMiz1GWmQPtKEpmO5qbGILLwdlKNWsUqlLMGfSurzlVgSgIg0w0AGbGYAvY/8AiLSSk9FF0aTTNNWViyt5LKFksfaNNhK9OWN8Uo0Cx5JLQSIvsCSYmQIBJPQA4v4ciphZBiZ69IRBqdeG+J0jnUqVlSmhvbUKauASjOJYmnrjUogX2gEG35rieWrsWDUWKJDPSqBKawTCgVYBdiGsgIYmSeuBqHCMp5kikKQqIKyaqfmaQ1NWIVKupG0HmK3OmpqvpjEGcK0WLNkadUjmd1yVJEKsv1ZlnempJBny10stwTvjDeGYi9Qm3Xz8K1VZkjJuPdM6fDMu0AuFYkDTqRnkgH2VQkcp1XtA3xLkvD9N11U1z6k//wATEA9tSwDNrzF5J7A8Dzia9VGolOr5bf2VI0HqK6xoRKdFNYDLIGpiCQQZAw+4Nn8pVvUpnMsBzFqtV3UgANqo1qgkSYlRF4wr+noi1ylEuQ//AApsu81BVYEGFLJTIO0PDOA0SQsmZBGxGE3EeKZpGVaVJUEiGaKpe233FFjK7+qna7vUyzIRSy03Hs0TRIjdgyAQ5uLkx7icLMvmUBdaTAlbsgdC4B+8KdtNiBNwQATcSisalBpFMAt4b/CloBMlK8pns2RNTh1W0EmmH9JhHnUIP2SYnB9HiLvrX6HmKemmSIrUkJmBdLQSPvN8JxNTIIs6iTHcz90jVI64LytRjqBam3IbEMp3XtePUem2MhuJAdIYBzI/CeW+Kp//AGWdbJkcyF6ApkSRO45kY7zucaxZKmXSTZB6S5/EjGYePqVbgOuaDsQq/nfG2YVaop5anUAzDUwQHcsIeGhWBJIgjptiqeHOD16P0gnK1m15apTVnBoqqujS3Mp1OVWFUbkkdset8LygrUKbpSSW0VHhRrJZdUswvN7E3wf9DqghlatYiQ2o+trfG/ztizW+oCk9zabJE+OxXCiSLlfMLY5w/wCMeFsyteqq5avAqOB9U5sGMXjtgL/s1mv/AC1f/wBp/wDTj0IMiVRKXA49d8B0vLymUIIl6+sX6mvRpgW2OlWPunHmg8NZr/y1f/2n/wBOPUeBcDehl8sfJq/V5hS31bhiNNOoTBHRjUAnsBhGIqZKZtMgj1TqDMzhfS6beL8zSqMlVLaS1OopgFVVm0GBbQVLwRbkjeRhCt+Xcr87WmNz0w04r4XzCySVYLyqiK9TzSWhixCwgCja55sLv+GVoCNQqkidPI7bExdbCLCSehj1z4dqvUYWowUwAdEMdSMpBIMyp5YDi4B1csMNXK3KY3GLJk+GqaVPNVVNKlReqQ3llAF8ouSEJqF1SqliZmdNwowqXI16dVKopOBT5h9U9SSFYIhWNRUuQCbKoJMA3xactTqVckz5jzXVkBqUlpmmArgo6U1kuz3jUzSQPsjdzRLTKrY2sSYbtv6hUjj3ExU1FKxrJUq0U8wroLBQWYadIEhqaWgCNJgThQlMiksWIjb+6enxxeM/4OpNQpnLu9MU6prhKqVjqLIEIYMvm0zyACA34g4p78KzC0tIo19QW58qpOqCZBj7w/LFbJ3WhoPNUqdTMFZPBtNjWWkDAr0qgvsGAqCfeGSifgeuK1nfFlTM0z/y4Dmk8GnrNNfMNLU7KQzMV0b6oDEHcEYt3DadenmUqJl6rlatOuqhGuuYpqtencQIZqTQYjTU7HDs5bOU2amvmNTViqgyYWTp+wNk0gwSLbzOJqVDRphxEn0VZ5BdZUrw9n9FBcrVosVFOpTWqlKtrOvzCoZCFWB5gaSdhvOz7JZdyAGpsk6qkl6YYM+jlKCSbrJ5h7Vri7TOrmTGpH+Clj0ncTH5YlpcNci2oTeDTNtu4v1GMqvi3vaQGxOup+IUtaDadOSTvRqAHmHbVuCO2xj474hFFnuYn3x7twB+OGed4ZXWNIJneEYfgMDJwyt1pv3spH6Hr++1ENcdvYoyYtJQVbJZiNS0S7AW5oNv7wBPS3u3GPOv4gVqr10atl/o7eXp099LPf0ImCPd3xfOOZnMUWRKVGqWkvUbyHqJcDSjGJgoGLBLiUEyDFX4/wAEz2dC1q2oKqkInkVV0KHNtFNGgtIMtvIkmMel+nYaoyHmLjxn8KrUcFQhj0HhVCsqITQfTp06g31oKkFJDsEFMONQVYIibG+EFHwZmlMtl60SQrCk5GpYjUInSSR85vBGPWK3BClQ6MvUABuFBTWBY6gFKsZlpF+b3RextQ0mAcT8eXmgpkzIVa4lxOugK5msxS9yq1kYNpBa66tLhhpYCTYHSIOEOQzdNPOSirVDUTyvME6QpYF4ZgCAyLpkib32w88Z+Fa7OlZEzFSkTzU/LOulKidKAMCpgnVFiTM2OEWX8OVn9pM0h6k0GCGJNyi6rmLwbz6YUx2anrrqJMeisCpxA9B9la8/xui9FzUDosHQnJ5mvSTSKBWOkI0HW0QJ3BjE/hbiVWrlwXV6ZViFkMAVNzyFAmgHlEEmwn2QTFwbwiyU1ZqGpup8p7xIi4BBiLkXi0Thx9DrH/u6tgN1JsIAHe0D5Yyq9YNY6mxsyZnq/uhF97LLkFSwg7gqbyIMhdyR874Hr8MRoZkFvtQpaRsYaSP3tiU5Cv8Acqf5Wn8scnhdb/w3/wAjfnGM8F42RQFFW4RQPNUpU6kgXdRH4MpWw7fnOGGWSnSTSlCnSUj2UTQDPfqx2uTgQ8Iq/wDhN/kP6DE9LhjgECnUE7jS0flgXh9QQ4n3RNIboF1UdQZ0gyCDCnv6Az+GCMsCFcE6hoNyf7y7kn9xgJ8nVG1Kp/lefyv8DiSiaqCoSlRV0H2lIEyvU3xwouXZwpVQdCP/AHCPyxmFp4ge34YzCOyPFHnXn3CvGubaQatlEABKYEAWFl2wc3i/NE/2gvf2E3n/AA4zGY9PXoUy8ktHoFFH+IVQ8RZlqmZqu0FmckmAJJ3MARhdOMxmNJlmjyWcdVPkf7RLA8wsQCNxuDvi55Hj1YZGrS1DQ4csCiGTYzJWRdV2PQYzGYTXEhvmrFDfkgl4/WWmiqwUAQIRARqmbhZk997DsMdHilTQqysAi2hP5XGMxmFZRwW6x7oF064BxF2dlbSQ5pBhoS4arTpNNutKo6nuGM4rq59xRqCQRygAqpjUYJEizR9oXHQ4zGYY0aLPxBOZ/kPgIjJPAqixC1GjUA22nvM4a06mqlUYgEhQQdIkfW0B27Ow+PoMZjMKqAZymAkUhCv5zJpN5dMKitoLaUUMxOoElo1EkDqe/fHWYrlheJteBN9PWPU4zGYwKwDnSbquEEX1ISwBMHcDsNrW3OF9LNtYTb3C2+3b4YzGYSGiNFDrFM0oK0yoswAtFjM7YjooAotuKn/xRiPkRjMZgqbQdQi3VH8YGa1UGIaspNo3S+3vOK/xPNvls3WNBjTIeog02GnUV0kbFdMCDa2NYzHp8LZgS8Rt1wV48DcHotQbMNTVqoYEFhqALFpIU8oNhcCRFsWdUBuRcm/441jMeZxznOxD5Mo6YAauWpgTAjDWhTAAACgbxA3IAJ99hjMZioTAsmNAOqyuoJiBHaLYEqUh2FvTGYzCWprgofLB3A+WBaaA6p6E/gcZjMWGpBXAEi/eMck2G2/b4YzGYgJZ0WBZF/TEYGN4zDBqgapXcgnGYzGYJEv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0" name="Picture 6" descr="http://t3.gstatic.com/images?q=tbn:ANd9GcTAJPs_xow30RlKw37t-a87XZQ-VgLYnKMH7CiBiOrf5NTLwS2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018089"/>
            <a:ext cx="1835671" cy="184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Flecha derecha"/>
          <p:cNvSpPr/>
          <p:nvPr/>
        </p:nvSpPr>
        <p:spPr>
          <a:xfrm>
            <a:off x="2478969" y="3532609"/>
            <a:ext cx="4685319" cy="3284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6" name="5 Rectángulo"/>
          <p:cNvSpPr/>
          <p:nvPr/>
        </p:nvSpPr>
        <p:spPr>
          <a:xfrm>
            <a:off x="431177" y="4343400"/>
            <a:ext cx="856878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Nabucodonosor anhelaba conocer el futuro que presentía </a:t>
            </a:r>
            <a:r>
              <a:rPr lang="es-CO" sz="2800" dirty="0" smtClean="0"/>
              <a:t>tenebroso.  Por tanto, Dios </a:t>
            </a:r>
            <a:r>
              <a:rPr lang="es-CO" sz="2800" dirty="0"/>
              <a:t>le reveló el futuro, no para satisfacer su curiosidad sino para despertar en su mente un sentido de responsabilidad personal para con el plan celestial.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710180" y="3070944"/>
            <a:ext cx="11123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400" b="1" dirty="0"/>
              <a:t>605 a</a:t>
            </a:r>
            <a:r>
              <a:rPr lang="es-CO" sz="2400" b="1" dirty="0" smtClean="0"/>
              <a:t>.C</a:t>
            </a:r>
            <a:endParaRPr lang="es-CO" sz="2400" b="1" dirty="0"/>
          </a:p>
        </p:txBody>
      </p:sp>
      <p:sp>
        <p:nvSpPr>
          <p:cNvPr id="8" name="7 Rectángulo"/>
          <p:cNvSpPr/>
          <p:nvPr/>
        </p:nvSpPr>
        <p:spPr>
          <a:xfrm>
            <a:off x="2478969" y="3861048"/>
            <a:ext cx="49074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rgbClr val="FF0000"/>
                </a:solidFill>
              </a:rPr>
              <a:t>Hasta hoy 2013 </a:t>
            </a:r>
            <a:r>
              <a:rPr lang="es-CO" sz="2000" b="1" dirty="0" smtClean="0">
                <a:solidFill>
                  <a:srgbClr val="FF0000"/>
                </a:solidFill>
              </a:rPr>
              <a:t>han </a:t>
            </a:r>
            <a:r>
              <a:rPr lang="es-CO" sz="2000" b="1" dirty="0">
                <a:solidFill>
                  <a:srgbClr val="FF0000"/>
                </a:solidFill>
              </a:rPr>
              <a:t>transcurrido 2618 años. </a:t>
            </a:r>
          </a:p>
        </p:txBody>
      </p:sp>
    </p:spTree>
    <p:extLst>
      <p:ext uri="{BB962C8B-B14F-4D97-AF65-F5344CB8AC3E}">
        <p14:creationId xmlns:p14="http://schemas.microsoft.com/office/powerpoint/2010/main" val="3456574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8640960" cy="648072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3900" dirty="0">
                <a:solidFill>
                  <a:srgbClr val="FF0000"/>
                </a:solidFill>
                <a:latin typeface="Harlow Solid Italic" pitchFamily="82" charset="0"/>
              </a:rPr>
              <a:t>¿Qué extraño sueño tuvo el rey Nabucodonosor?</a:t>
            </a:r>
            <a:endParaRPr lang="es-CO" sz="3500" dirty="0">
              <a:solidFill>
                <a:srgbClr val="FF0000"/>
              </a:solidFill>
              <a:latin typeface="Harlow Solid Italic" pitchFamily="82" charset="0"/>
            </a:endParaRP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Da.2:1,31-33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r>
              <a:rPr lang="es-CO" dirty="0"/>
              <a:t> En el segundo año del reinado de Nabucodonosor, tuvo Nabucodonosor sueños, y se perturbó su espíritu, y se le fue el </a:t>
            </a:r>
            <a:r>
              <a:rPr lang="es-CO" dirty="0" smtClean="0"/>
              <a:t>sueño.</a:t>
            </a:r>
          </a:p>
          <a:p>
            <a:pPr marL="0" indent="0" algn="ctr">
              <a:buNone/>
            </a:pPr>
            <a:r>
              <a:rPr lang="es-CO" b="1" baseline="30000" dirty="0" smtClean="0"/>
              <a:t>31 </a:t>
            </a:r>
            <a:r>
              <a:rPr lang="es-CO" dirty="0"/>
              <a:t>Tú, oh rey, veías, y he aquí una gran imagen. Esta imagen, que era muy grande, y cuya gloria era muy sublime, estaba en pie delante de ti, y su aspecto era terrible</a:t>
            </a:r>
            <a:r>
              <a:rPr lang="es-CO" dirty="0" smtClean="0"/>
              <a:t>.</a:t>
            </a:r>
            <a:endParaRPr lang="es-CO" dirty="0"/>
          </a:p>
          <a:p>
            <a:pPr marL="0" indent="0" algn="ctr">
              <a:buNone/>
            </a:pPr>
            <a:r>
              <a:rPr lang="es-CO" b="1" baseline="30000" dirty="0"/>
              <a:t>32 </a:t>
            </a:r>
            <a:r>
              <a:rPr lang="es-CO" dirty="0"/>
              <a:t>La cabeza de esta imagen era de oro fino; su pecho y sus brazos, de plata; su vientre y sus muslos, de bronce; </a:t>
            </a:r>
          </a:p>
          <a:p>
            <a:pPr marL="0" indent="0" algn="ctr">
              <a:buNone/>
            </a:pPr>
            <a:r>
              <a:rPr lang="es-CO" b="1" baseline="30000" dirty="0"/>
              <a:t>33 </a:t>
            </a:r>
            <a:r>
              <a:rPr lang="es-CO" dirty="0"/>
              <a:t>sus piernas, de hierro; sus pies, en parte de hierro y en parte de barro cocido.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526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404664"/>
            <a:ext cx="8229600" cy="1224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El aspecto de esta «imagen» cuya </a:t>
            </a:r>
            <a:r>
              <a:rPr lang="es-CO" dirty="0"/>
              <a:t>apariencia era </a:t>
            </a:r>
            <a:r>
              <a:rPr lang="es-CO" dirty="0" smtClean="0"/>
              <a:t>«extraordinaria” y “espantosa”.</a:t>
            </a:r>
            <a:endParaRPr lang="es-CO" dirty="0"/>
          </a:p>
          <a:p>
            <a:pPr marL="0" indent="0" algn="ctr">
              <a:buNone/>
            </a:pPr>
            <a:endParaRPr lang="es-CO" dirty="0"/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1026" name="Picture 2" descr="http://1.bp.blogspot.com/-UA_fhxE4rlM/T9UJwh2l8nI/AAAAAAAAAHU/_rW6557Nb8Q/s1600/sue%C3%B1onab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348880"/>
            <a:ext cx="360040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730" y="2357249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600" dirty="0"/>
              <a:t>El Señor en su providencia dio a Nabucodonosor este sueño.  </a:t>
            </a:r>
            <a:endParaRPr lang="es-CO" sz="3600" dirty="0" smtClean="0"/>
          </a:p>
          <a:p>
            <a:pPr algn="ctr"/>
            <a:r>
              <a:rPr lang="es-CO" sz="3600" i="1" dirty="0" smtClean="0">
                <a:solidFill>
                  <a:srgbClr val="FF0000"/>
                </a:solidFill>
              </a:rPr>
              <a:t>Pero, ¿Porqué </a:t>
            </a:r>
            <a:r>
              <a:rPr lang="es-CO" sz="3600" i="1" dirty="0">
                <a:solidFill>
                  <a:srgbClr val="FF0000"/>
                </a:solidFill>
              </a:rPr>
              <a:t>le dio Dios este sueño a Nabucodonosor?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148064" y="5413866"/>
            <a:ext cx="3995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/>
              <a:t>A través de este sueño, Dios </a:t>
            </a:r>
            <a:r>
              <a:rPr lang="es-CO" sz="2400" b="1" dirty="0"/>
              <a:t>tenía un mensaje para el rey de Babilonia. </a:t>
            </a:r>
          </a:p>
        </p:txBody>
      </p:sp>
    </p:spTree>
    <p:extLst>
      <p:ext uri="{BB962C8B-B14F-4D97-AF65-F5344CB8AC3E}">
        <p14:creationId xmlns:p14="http://schemas.microsoft.com/office/powerpoint/2010/main" val="334385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692696"/>
            <a:ext cx="7560840" cy="5616624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Había </a:t>
            </a:r>
            <a:r>
              <a:rPr lang="es-CO" dirty="0"/>
              <a:t>representantes de Dios en los palacios de Nabucodonosor mediante los cuales él podía comunicar un conocimiento de sí mismo. 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Aquí encontramos que Dios </a:t>
            </a:r>
            <a:r>
              <a:rPr lang="es-CO" dirty="0"/>
              <a:t>no hace acepción de personas ni de naciones.  Su propósito es salvar a tantos como lo deseen, de cualquier tribu o nación.  Ansiaba tanto salvar a la antigua Babilonia como anhelaba salvar a Israel.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43173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28800"/>
            <a:ext cx="6300192" cy="60486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Lea Dan.2:36-40</a:t>
            </a:r>
            <a:r>
              <a:rPr lang="es-CO" dirty="0"/>
              <a:t>.</a:t>
            </a:r>
          </a:p>
          <a:p>
            <a:endParaRPr lang="es-CO" sz="2400" b="1" dirty="0" smtClean="0">
              <a:solidFill>
                <a:srgbClr val="FF0000"/>
              </a:solidFill>
            </a:endParaRPr>
          </a:p>
          <a:p>
            <a:r>
              <a:rPr lang="es-CO" sz="2400" b="1" dirty="0" smtClean="0">
                <a:solidFill>
                  <a:srgbClr val="FF0000"/>
                </a:solidFill>
              </a:rPr>
              <a:t>1</a:t>
            </a:r>
            <a:r>
              <a:rPr lang="es-CO" sz="2400" b="1" dirty="0">
                <a:solidFill>
                  <a:srgbClr val="FF0000"/>
                </a:solidFill>
              </a:rPr>
              <a:t>)</a:t>
            </a:r>
            <a:r>
              <a:rPr lang="es-CO" sz="2400" dirty="0"/>
              <a:t> </a:t>
            </a:r>
            <a:r>
              <a:rPr lang="es-CO" sz="2400" dirty="0" smtClean="0"/>
              <a:t>  cabeza </a:t>
            </a:r>
            <a:r>
              <a:rPr lang="es-CO" sz="2400" dirty="0"/>
              <a:t>de oro</a:t>
            </a:r>
            <a:r>
              <a:rPr lang="es-CO" sz="2400" b="1" dirty="0"/>
              <a:t>     </a:t>
            </a:r>
            <a:r>
              <a:rPr lang="es-CO" sz="2400" b="1" dirty="0" smtClean="0"/>
              <a:t>                  </a:t>
            </a:r>
            <a:r>
              <a:rPr lang="es-CO" sz="2400" b="1" u="sng" dirty="0" smtClean="0"/>
              <a:t>Babilonia</a:t>
            </a:r>
            <a:r>
              <a:rPr lang="es-CO" sz="2400" dirty="0" smtClean="0"/>
              <a:t>       </a:t>
            </a:r>
            <a:r>
              <a:rPr lang="es-CO" sz="2400" dirty="0"/>
              <a:t>602-538 a.C.</a:t>
            </a:r>
          </a:p>
          <a:p>
            <a:r>
              <a:rPr lang="es-CO" sz="2400" b="1" dirty="0">
                <a:solidFill>
                  <a:srgbClr val="FF0000"/>
                </a:solidFill>
              </a:rPr>
              <a:t>2</a:t>
            </a:r>
            <a:r>
              <a:rPr lang="es-CO" sz="2400" b="1" dirty="0" smtClean="0">
                <a:solidFill>
                  <a:srgbClr val="FF0000"/>
                </a:solidFill>
              </a:rPr>
              <a:t>)   </a:t>
            </a:r>
            <a:r>
              <a:rPr lang="es-CO" sz="2400" dirty="0" smtClean="0"/>
              <a:t>Brazos </a:t>
            </a:r>
            <a:r>
              <a:rPr lang="es-CO" sz="2400" dirty="0"/>
              <a:t>y pechos de plata  </a:t>
            </a:r>
            <a:r>
              <a:rPr lang="es-CO" sz="2400" dirty="0" smtClean="0"/>
              <a:t>  </a:t>
            </a:r>
            <a:r>
              <a:rPr lang="es-CO" sz="2400" b="1" u="sng" dirty="0" smtClean="0"/>
              <a:t>Medo </a:t>
            </a:r>
            <a:r>
              <a:rPr lang="es-CO" sz="2400" b="1" u="sng" dirty="0"/>
              <a:t>Persia</a:t>
            </a:r>
            <a:r>
              <a:rPr lang="es-CO" sz="2400" dirty="0"/>
              <a:t> 538-331 a.C.</a:t>
            </a:r>
          </a:p>
          <a:p>
            <a:r>
              <a:rPr lang="es-CO" sz="2400" b="1" dirty="0">
                <a:solidFill>
                  <a:srgbClr val="FF0000"/>
                </a:solidFill>
              </a:rPr>
              <a:t>3</a:t>
            </a:r>
            <a:r>
              <a:rPr lang="es-CO" sz="2400" b="1" dirty="0" smtClean="0">
                <a:solidFill>
                  <a:srgbClr val="FF0000"/>
                </a:solidFill>
              </a:rPr>
              <a:t>)   </a:t>
            </a:r>
            <a:r>
              <a:rPr lang="es-CO" sz="2400" dirty="0" smtClean="0"/>
              <a:t>Vientre </a:t>
            </a:r>
            <a:r>
              <a:rPr lang="es-CO" sz="2400" dirty="0"/>
              <a:t>de bronce              </a:t>
            </a:r>
            <a:r>
              <a:rPr lang="es-CO" sz="2400" dirty="0" smtClean="0"/>
              <a:t>  </a:t>
            </a:r>
            <a:r>
              <a:rPr lang="es-CO" sz="2400" b="1" u="sng" dirty="0" smtClean="0"/>
              <a:t>Grecia</a:t>
            </a:r>
            <a:r>
              <a:rPr lang="es-CO" sz="2400" dirty="0" smtClean="0"/>
              <a:t>            </a:t>
            </a:r>
            <a:r>
              <a:rPr lang="es-CO" sz="2400" dirty="0"/>
              <a:t>331-168 a.C.</a:t>
            </a:r>
          </a:p>
          <a:p>
            <a:r>
              <a:rPr lang="es-CO" sz="2400" b="1" dirty="0">
                <a:solidFill>
                  <a:srgbClr val="FF0000"/>
                </a:solidFill>
              </a:rPr>
              <a:t>4)</a:t>
            </a:r>
            <a:r>
              <a:rPr lang="es-CO" sz="2400" dirty="0"/>
              <a:t> </a:t>
            </a:r>
            <a:r>
              <a:rPr lang="es-CO" sz="2400" dirty="0" smtClean="0"/>
              <a:t>  Piernas </a:t>
            </a:r>
            <a:r>
              <a:rPr lang="es-CO" sz="2400" dirty="0"/>
              <a:t>de hierro               </a:t>
            </a:r>
            <a:r>
              <a:rPr lang="es-CO" sz="2400" dirty="0" smtClean="0"/>
              <a:t>   </a:t>
            </a:r>
            <a:r>
              <a:rPr lang="es-CO" sz="2400" b="1" u="sng" dirty="0" smtClean="0"/>
              <a:t>Roma </a:t>
            </a:r>
            <a:r>
              <a:rPr lang="es-CO" sz="2400" dirty="0" smtClean="0"/>
              <a:t>            </a:t>
            </a:r>
            <a:r>
              <a:rPr lang="es-CO" sz="2400" dirty="0"/>
              <a:t>168-476 d.C</a:t>
            </a:r>
            <a:r>
              <a:rPr lang="es-CO" sz="2400" dirty="0" smtClean="0"/>
              <a:t>.</a:t>
            </a:r>
            <a:endParaRPr lang="es-CO" sz="2400" dirty="0"/>
          </a:p>
        </p:txBody>
      </p:sp>
      <p:pic>
        <p:nvPicPr>
          <p:cNvPr id="2052" name="Picture 4" descr="http://blog.pucp.edu.pe/media/540/20070625-Copia%20de%20El_Suenio_de_Nabucodonosor_by_Comadreja%5b1%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628800"/>
            <a:ext cx="2394595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1" y="232776"/>
            <a:ext cx="880330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dirty="0">
                <a:solidFill>
                  <a:srgbClr val="FF0000"/>
                </a:solidFill>
              </a:rPr>
              <a:t>¿A qué imperios universales  representa la gran imagen?</a:t>
            </a:r>
          </a:p>
        </p:txBody>
      </p:sp>
    </p:spTree>
    <p:extLst>
      <p:ext uri="{BB962C8B-B14F-4D97-AF65-F5344CB8AC3E}">
        <p14:creationId xmlns:p14="http://schemas.microsoft.com/office/powerpoint/2010/main" val="68996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100811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¿Qué sucederá con el último imperio universal?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1556792"/>
            <a:ext cx="52565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Dan.2:41,42.</a:t>
            </a:r>
            <a:r>
              <a:rPr lang="es-CO" sz="2800" b="1" baseline="30000" dirty="0"/>
              <a:t> 41 </a:t>
            </a:r>
            <a:r>
              <a:rPr lang="es-CO" sz="2800" dirty="0"/>
              <a:t>Y lo que viste de los pies y los dedos, </a:t>
            </a:r>
            <a:r>
              <a:rPr lang="es-CO" sz="2800" i="1" u="sng" dirty="0"/>
              <a:t>en parte de barro cocido de alfarero y en parte de hierro, será un reino dividido</a:t>
            </a:r>
            <a:r>
              <a:rPr lang="es-CO" sz="2800" dirty="0"/>
              <a:t>; mas habrá en él algo de la fuerza del hierro, así como viste hierro mezclado con barro cocido. </a:t>
            </a:r>
            <a:r>
              <a:rPr lang="es-CO" sz="2800" b="1" baseline="30000" dirty="0"/>
              <a:t>42 </a:t>
            </a:r>
            <a:r>
              <a:rPr lang="es-CO" sz="2800" dirty="0"/>
              <a:t>Y por ser los dedos de los pies en parte de hierro y en parte de barro cocido, el reino será en parte fuerte, y en parte frágil.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www.deolhonasorigens.com.br/inspiracao/naturezaviva/img0206/02-6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340768"/>
            <a:ext cx="3168352" cy="504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Flecha derecha"/>
          <p:cNvSpPr/>
          <p:nvPr/>
        </p:nvSpPr>
        <p:spPr>
          <a:xfrm rot="2830561">
            <a:off x="5099518" y="4462073"/>
            <a:ext cx="1988857" cy="3433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val="246510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11521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3800" b="1" dirty="0">
                <a:solidFill>
                  <a:srgbClr val="FF0000"/>
                </a:solidFill>
              </a:rPr>
              <a:t>¿Qué sucedió con la gran imagen en el sueño de Nabucodonosor</a:t>
            </a:r>
            <a:r>
              <a:rPr lang="es-CO" sz="3800" b="1" dirty="0" smtClean="0">
                <a:solidFill>
                  <a:srgbClr val="FF0000"/>
                </a:solidFill>
              </a:rPr>
              <a:t>?</a:t>
            </a:r>
            <a:endParaRPr lang="es-CO" sz="3800" b="1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1720840"/>
            <a:ext cx="5400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Da.2:34,35.</a:t>
            </a:r>
            <a:r>
              <a:rPr lang="es-CO" sz="2800" dirty="0"/>
              <a:t> Estabas mirando, hasta que una piedra fue cortada, no con mano, e hirió a la imagen en sus pies de hierro y de barro cocido, y los desmenuzó</a:t>
            </a:r>
            <a:r>
              <a:rPr lang="es-CO" sz="2800" dirty="0" smtClean="0"/>
              <a:t>.</a:t>
            </a:r>
            <a:endParaRPr lang="es-CO" sz="2800" dirty="0"/>
          </a:p>
        </p:txBody>
      </p:sp>
      <p:sp>
        <p:nvSpPr>
          <p:cNvPr id="5" name="4 Rectángulo"/>
          <p:cNvSpPr/>
          <p:nvPr/>
        </p:nvSpPr>
        <p:spPr>
          <a:xfrm>
            <a:off x="0" y="4483340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baseline="30000" dirty="0"/>
              <a:t>35 </a:t>
            </a:r>
            <a:r>
              <a:rPr lang="es-CO" sz="2800" i="1" dirty="0"/>
              <a:t>Entonces fueron desmenuzados también el hierro, el barro cocido, el bronce, la plata y el oro, y fueron como tamo de las eras del verano, y se los llevó el viento sin que de ellos quedara rastro alguno. Mas la piedra que hirió a la imagen fue hecha un gran monte que llenó toda la tierra.</a:t>
            </a:r>
            <a:endParaRPr lang="es-CO" sz="2800" i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www.lmm.com.br/ibb/imagens/EstatuaDosSonhosDeNabucodonoz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052737"/>
            <a:ext cx="224350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Flecha derecha"/>
          <p:cNvSpPr/>
          <p:nvPr/>
        </p:nvSpPr>
        <p:spPr>
          <a:xfrm>
            <a:off x="4716016" y="3591743"/>
            <a:ext cx="2448272" cy="2505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31023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7200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b="1" i="1" dirty="0">
                <a:solidFill>
                  <a:srgbClr val="FF0000"/>
                </a:solidFill>
              </a:rPr>
              <a:t>¿A qué representa esa piedra</a:t>
            </a:r>
            <a:r>
              <a:rPr lang="es-CO" sz="3600" b="1" i="1" dirty="0" smtClean="0">
                <a:solidFill>
                  <a:srgbClr val="FF0000"/>
                </a:solidFill>
              </a:rPr>
              <a:t>?</a:t>
            </a:r>
            <a:endParaRPr lang="es-CO" sz="3600" b="1" i="1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9512" y="1412776"/>
            <a:ext cx="5400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Dan.2:44-45</a:t>
            </a:r>
            <a:r>
              <a:rPr lang="es-CO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es-CO" b="1" baseline="30000" dirty="0"/>
              <a:t> </a:t>
            </a:r>
            <a:r>
              <a:rPr lang="es-CO" sz="2400" dirty="0"/>
              <a:t>Y en los días de estos reyes el Dios del cielo levantará un reino que no será jamás destruido, ni será el reino dejado a otro pueblo; desmenuzará y consumirá a todos estos reinos, pero él permanecerá para siempre</a:t>
            </a:r>
            <a:r>
              <a:rPr lang="es-CO" sz="2400" dirty="0" smtClean="0"/>
              <a:t>,</a:t>
            </a:r>
            <a:endParaRPr lang="es-CO" sz="2400" dirty="0"/>
          </a:p>
        </p:txBody>
      </p:sp>
      <p:sp>
        <p:nvSpPr>
          <p:cNvPr id="5" name="4 Rectángulo"/>
          <p:cNvSpPr/>
          <p:nvPr/>
        </p:nvSpPr>
        <p:spPr>
          <a:xfrm>
            <a:off x="304156" y="4437112"/>
            <a:ext cx="85883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baseline="30000" dirty="0"/>
              <a:t>45 </a:t>
            </a:r>
            <a:r>
              <a:rPr lang="es-CO" sz="2800" dirty="0"/>
              <a:t>de la manera que viste que del monte fue cortada una piedra, no con mano, la cual desmenuzó el hierro, el bronce, el barro, la plata y el oro. El gran Dios ha mostrado al rey lo que ha de acontecer en lo por venir; y el sueño es verdadero, y fiel su interpretación. </a:t>
            </a:r>
            <a:endParaRPr lang="es-CO" sz="2800" dirty="0">
              <a:solidFill>
                <a:srgbClr val="FF0000"/>
              </a:solidFill>
            </a:endParaRPr>
          </a:p>
        </p:txBody>
      </p:sp>
      <p:sp>
        <p:nvSpPr>
          <p:cNvPr id="6" name="AutoShape 2" descr="data:image/jpeg;base64,/9j/4AAQSkZJRgABAQAAAQABAAD/2wCEAAkGBhQSERUUExQVFRUWGCAYGRgYGBwYFxkcGBoXHBocGhscHyYeGBsjGRoXIC8hIycpLCwsFx8xNzAqNSYtLCkBCQoKDgwOGg8PGiwkHyQtLC0sLC8wLCwsLCwwLCosLC8yLCoqLSwsLy8sLCwsLCwsLCwsLCwsLCwsLCwsKSwsLP/AABEIAMMBAwMBIgACEQEDEQH/xAAcAAACAgMBAQAAAAAAAAAAAAAEBQMGAAECBwj/xABFEAACAQIEBAMECAMGAwkBAAABAhEDIQAEEjEFIkFRBhNhMnGBkRQjQlKhscHwB9HhM2JyktLxFSSCFkNTVGOTorLCZP/EABsBAAIDAQEBAAAAAAAAAAAAAAIDAQQFAAYH/8QANBEAAQMCBAMHBAEDBQAAAAAAAQACEQMhBBIxQVGB8BMiYXGRobEFwdHhMhQj8RUzQlKi/9oADAMBAAIRAxEAPwBvlOGIELOGbmgAMB0n7pwTSyVM7I/+df8ARGDaWWOmAPt3nYWODPLULFp741S9VQEuPDqQF1f/ADi3rZN8Q08nTOy1N/vr/ow0NMY7ppH8scHKCgKWRQ7JUn/GP9GCF4WvZv8AOP8ARg3Xja1ewxBJUIP/AIWo+y3+cf6MRnKqPsP/AJhH/wBMOEb9746CDEZiuSAoo3Rx/wBQ/wBGOlVPuv8A5x/ow5q5NSLgnrufzwDXyw+ypHrf9cE1wKg2XCPT7N/mH+nEmtOgb36h/pxAVxpcFlCCVLVphrQ5n+8BPx0YHy3AlJOoOoG5LgmPQaL4kZ8Qms5i50zMTG1/Q/DHQdiiBXdfJ5dV5TUY9OYD/wDMfPG8q6qeVao9Qy29Tyz+eNCvNQsDF5Fv546bJhnhFGneIsPjPU7X64g6XRJL4n8tamry3ZqgAZRUVSQAZa9O8kC3r0vinNxtRV8s5eqLhpFZR03P1EADbHq/HeEakBAAIEEGPn2m/Q3x5lxPJkHzNDag2wAB6iLwLib/AJ4ic9PuFSLOurLwPxMg5V8xoMBalQCPcwp33tMjvi65fNI6ggMJ6EjpboCPljyDI5XUdIuzA++AJG/WZgHqR6Y9J8KZg1FFhpiDpuEtKx3BEfE48h9SEVQwNuTc8FrYdstklNa+XRt1JPv/AKYDbKKt11z/AIhf/wCOJHzw1sDMgxfEsg4wH5Xk6TyV4AtUVNx2af8AEP8ATienUUSSpAA2LCSfQRiJssOmMoZe8zB29/b0N+mIaXg/4UHKUTAjUA172ImOv2cSqyRcGNtx/LESAiCTJi8mR6QP3tiGuk3Xpus4tsDjolhuYohsyo6G3qP5Y5rZleWxv6j0/u4g3ud4j+V/njVUAhZ9fzOLwwjzY/CYKTQUWayFRubTuOvw7DGBEK9Y63G4O218BNTJNup37WH6DEr5gWC3Ub9/8RHr+uFVaBaf0hNLgpGZdxPzE/8A1xsuL+1IExPr7scJDDlBtt2/3xtUCzO8fqMUgShHihmZyZk4zHZqeuMwmRxT83gl1KuGp2tzAfgcSDLmJBB+P7nC2kYp2+/8+XBmUqn1+Nhj6WWxovNgzqijQIEmD7v3GOmy7CZXa/Q7/r6Y7849sSpVMc0MPdGFyVMBCqMSBjHT8MSCjJ7fljVRI2M4MFAQukb92xMjRgTyzvjoIe3zwRQolq4H+2F1dj0+X9OuCvLB9MaOX/f7/dsS2AuQBy5O5H79MdDKdzbBRp+gxyaI6YZmKiEA4j8sckYIzFIAzMz+/iMQlMMFwoUFI3sSCev79JxDxKu1JVZWBYSCCnszNi0wZmw9fTBQpfv44A45xONVHQ66o5yFKkWNr6lM2mDBB9+Iyy4IpsuvCeerVqjDUdP2p5rdTLE/ZJt7u1l3G+J0ablJFQksGUe1TiI1KYN5EEW9cHcKRqFAmY1sRIEaAwgMZ7Nc+gFrkY8jzfHq9OuxqUx5i8tUvLS4PNMEKDMqALC/UnCqjWBxJ9kbAXCAvTPDWapGsXWVNJZJKalE+zeZ3kwATYC84suWynLapze8gkHp09LYoHgnPNUdnpHyjUIchTLalZo2JYiZF4Ji4G2PT8pk0qagRE81uhIiB6Ayfljw/wBYd2tYMG/2lbWE7jJKWvlXQz+IgjBtAsVBkfD547fgRAMMZG20fH99MT11CLtOkT+Ow92+MFmHcwkuEDzV01AdLqJKhIn9nBFIz+++FtV7wNiRsQN59n0IkelsYa5FyTBHS0k22G0Hp3BicMY7ZC5splmalo9r0m/Tb59fwxBTAUSD+h/fzwNVrldzpAYi97LZiYHNzQBFz22mP6VYaoIM78sd7gdAyTvcm4jGphazWP8A7jbdcUI7rbKDifGVVZmIMECCb9o77dIMd8LKXiX2Z1Df2tuk3i9ybjaMC8ayI8xnqmotLTIq011mmYJCupnkIDXjeDYSuCuMcFyqU6WirVpu8lWqOatJICFtSkghWYrdYOoyBAjHsqVfDNa2Lg79eccQPfEf2znEzB4J/k88GHr9odh/M7x2t3wQYBkyQen9cVjwqo06m1aPszyyNmiA3W1p9+LKuZpjeTbuehA2MdTGMf6lVoUzAMk+Wv2WphKjnsl4uitckCYX3xjapE3Jt17SMDvngPsCb7nbT7XSYHp94Yk+lTqEQYNo6yJHw39xGPNuc0klNIM6Lkv7sZiIZn+7jMV8/imckBk+G8o1H7UkD3HrhmMqBtjQXStvvfpjPpGPoxJcZXnoAXZEbx88bNT3DEb1LYiBv++vfHBqglE0toPw7/H44m5T2BwHqM7/ANcT0kkW93y/3wUKFN5PuxG9I+n79MaMjuD+fp+X7tjoPt0jHXULny++InttiZ3/AKe7uRiCqZ74Y0oComkneMYMdC/79+MJ+EYaEKjK409O0RiRcbqvboPXBLpQNWmQe/rFsK+JZIM5BGokT25rAAHpJ69JFsOTX7YV5nK6lOozBkQbEzsbbTHaO4wxpi5Ua2VI8RfxB8vWigVXVirXIUFWi53J1KdomJm+PP6fFCzM1RZYsWJ9WMm2y3PbF08Z8Lp5jMtU1GmG0qSVALMggsYJEsfWbCZM454Z4ToghgwaNtSKw6H7QuY/phDqgIk8NFaYA0Jp4NXS666YcaWblMSVGpFExqvG3UiZvHoi03PMIGk97SLG53AMifjbAnh+hRNOPLRW9nXpADSbC5IDXixvbFgoaQAARYRHaPT8MeH+o0RVqd+RC1cO+BZTik7C5GoGCAdiPX3EEYUVnJYo51GNxa36+/Bz5oi2r3x/PvhfnnaG0wCAXE7kD+906CPUn0xmYgtdAbPj114KyxpGqGEau4kqbzAswv0EgQe4xjk09Dg2KspM8thCu1pJ8wtfsfjjnM1lHXlWQfWJY+kKxIv1IsenaIeVTcmQy3AVoDKbX3WLmNp9VUQGajr8apjr9bLvK0RZWIgFwGCmTGtbRsGDOY6SZwXSyw9lAGYAFiY6ADUZ9k2HW8Y6ynB7lzALc0EiTNyFFjdryT1gQN2aFgNJWnf7E8/oR2xbo0D/AMhA5+nht+ClOeNtUhr8K7ckjpLRY9BtczY9PjhfXVamZCjmlWcl1EAKwKGII/8AE9SzmewttHhN5ax3PLaesH+X44F4f4WFJ2cVJLIq3Ww0knlGqAD2jcbmcaFKm9rSG24X/aruc0m6Xpk1EsW1iZB1gi0RBmLQJv3wQuRQMp0Mq/dvzDl31d9Ik+/ucMhSjUNC6tyUtIsJBG3QEfnjit7caggjaVk9xpPwv64qvobjrrdMD9kpGUKgTpABJ8uxa0hAX7GzMTG5AxrK5mJK2CrBnckeXJ9NRP4emJs64RGaSBeQQA3yBv3wFSy/9qbwJUSbkAjpYdC1hEAd70HFwNh1r6e3gnWOqlFRiBpaoBAAsDsImSRc7/HGY6RnIBSpCkAr9UWsQCL6hON4WWO3PXqpkeHXJTUaxKG/2rW9DiFluel8R1czCb7Nv8DiAZv1OPprWHZebLkUrbz+43xzr7YFNb9/v8sSISenyMYPLCGUalS2MLe+MBs4/f8AvjdN53/PHZVEopK8fucdpWj59cB+YO/7/XHRqyPT4DE5VEoo1gBvjYM+n4YFbv09/X3bY1qj+mJAUSiyY2+c45nECHqTiemD0xOi5dLTxDmTGJ9RxFWo6u89Mc111xCAYHvjnL5e8TYCT1sBO3XBL0Yjcfn+/wCeOFpns249mLA2kkkdT0/riamUtkrmzsvM/Fa1kquPOVUedJ1BVBJBUsZACHoTbuRitNkcxScHNPUVZAB5mR7FgFqLKOP8LGxtOLt4w8H5jO5guopUKZlV8x1ZidUXCBggMEiSYgyQTGBf4feE8zSr1KGZVVy70mLqWVxs5puhUkAq6sQwPKVYWJGKVStTtB2VxgMIHg2TWq4u1zE+zoJMqZPWf1HqPXOELTEX9oAzOoFiok6p5rAARuADjzPwxwCs7DWQwq6PMJXV9tHLl3OmRp7dSfQ+l5PJqiimjBgECBYBACwLGSCIi344x/qxFsok8PBXsILmUVVcCTsBtO/9cLOJ5wKNRIO5gCZARtYIkQoUyb7gbm2JqVCRYSepO0DphdV5g9PUZC33GrUrIhJ2tzr21GZm2PJB5c7MRZaRGyl80KoBJGiCW0zK1S1zIiAwX1NjpW0l5eoEDFhJDKABfmbYD1gavcQeuBMuup0k+0qgr1bU0gjoYsT/AI/lIxACc8yjMzD7IUsD7qhuCSJXSdjp0sDcxzRHv4dePqhJiysOTqD7RUt1uCfdA2ja2OMtn0DaUpuSZ9oQW+G5+PTC36SVUBSQREi1gJAjsLRH9074KocSYoVkBiN1IDem9gfTFulWBgcPCT1xSnUjBKafSgtypQnoZLH007DEbcXUGCHH/RhclR1M+a8nuQZ90kj4+/GLmARd6sA/ZfSB/Xe23uw/+pJsDHp9ig7Adf4TNs3toXUJIJEi4G4tEes4kzDffUqpFyTsTtt7XX9nC18+rpALQBvqUyLCSxgzt8+uBH5AHdjvpDMSUSbSwsQuoaZ2neBcS6s42aJnkPuff5Q9mBrb5XHHHplGMsRGk20i4IhT3vsMC5WmUVmYQzAiGOrQFdZRRyloABseiybAY7qZQNW1NqLI4VgTZSApEyIVYIYBYXY3iMRZah5mptbksjBC0A04YcoUABCHAm149ZNDM3MbX8tzz9U7YBQhUHtKQewIXSOixHQQJ6xPXGYEavRJJqVmRiTKhGIW5hZCm6iAfUHGsAadU7/+T+E8ZfH3R9amVp3H2uv+E4H+kmw0qQPT9n/bD3SdFx1uBcbHEdPh6fd/P9Dj6Q2oBqF5YsOyVUq87QPTf85PxwZl8wRuAf1/dsEHhizOmPQH57/rgZqIDWdfy2+fY4PM1yGCFNWrSOkdRyz8pn5iMRuREixHTce8dvh8MCZnT0bUR1At+N/9sc0nODDLIC5EzN5/KPxx15sdR8sQF47fyxgqHpvgoUKVWEkG0j4fv54x2K7xfsfy7nG0ViIkYmXKnq3vAA/cYgwuhR0zJwWqYiFEyDMjrP774JS+AcUYCwIB6nGVD2xuP3+9scvgAiUNU4FzUBbt8zAvbEuZYzbf9xhaOIkNa247T7pH4i/zxFV4Y2SuZcpV4oaoCrU2dGidQKjUVALaWXmDgET1gi8agIOEeMaisxqaC8ypKgDm0jl0mYcBSVIJm9hfFszWRp16S0iRDnXSqaQzU6mokggRBB1qYN5IO4x51nOBVvpDIFCseQgMG1b6XphY1SbgnrIIGkgZlA0qrDTeFccCDmBVlzr0aFZKqE+TXDI9HUSaZ9oPS3CCWnoBp5SNg/4dkFUoULBSDAYXJIkTO/pFoPwwhHBXZaVLTzpTZy7QTzvq0wBtZr/ecnvNno1dFNdRCvABg6r9CANpHcwJ3N8UcVTaWNvLvngbK1Se4WFgt1mKhmgmdifs9jHYD88LPKOpahPKnJAGokTIVABcz0G2/TDds22+lh6ezb1Y/lF8QUH3UWMzvAHr8SBY9O+PK1GZHi9r261WiCSNElyOc0+TVVpDI3uRkVVEjUVAnWd23m8QSKTaqRGllZ/LH+FHLPLdA5FLa12AwLxWh5KEO3K1RyIUu31tOoXIVmE3GlVG4afaJOMqUiXqN9ytCwpLBUpPT+rHcIGte8SOYTcIbqBMTHn6/tBJR2QrR5jMRqZizj7KKirAk20U0ZASdiT1JJO85SplA2mesCBvymwA67RIwrzlWmrwQfLpVC1Sd4ZkfU2xhG8tmWNkfquOM7xH61hAFOgxJ+0XqLcknaEYFgpPM1NSTtpnsS92abHXTwiOvBRmiybZmp0tYARGxgEj4SB+HTHNM3hkIIt7Vh8In4f74E4XULBbQ6FQ43jUBURyeupGuSLsrHrifh2Y+srUyZ8sqAZ6Q2/eAUU23BGEGi7O+dvhMFQZQiGpLouq6OZCJkMOZXS/WA0g7EemFNE1ATl6jMf/AA3a5EaCCCd1lqVRZ/8AUS4sM+mKM44BlajeX6CuqhTp7hiopserBD0vPxqstM0nMmKflqF9svX2IvsoljcEMEuMXGscxxYNCPfh19ykk5rnVQcP4iVdEGkGoAvlspk6VIVQ4nSEliDF1NNJkypNLNLTquUblcazyAoSjQ5S5m5C6gIsYmBAXCqTsTTptoSgABpvqZiZu4PtBWZiQZFRbQIDHgWVasHrtZnA0GNIKiAGC9PSOgB6zg6hAMi5H3k9X5KCOuuvNMuGUqiUUUVA0Lc+3zG78waCNWrGYL5fvH5/0OMwQeYtPr+kgoIVB5c3sRNvT8sQ0c8sXMGwjf4+6Z+WIBXikdhLfp+GBqldSAD07G9997dB7+4x7MU5WOXwisznze6jfofwnp+OAahaSSvxibdJi/zj8MR5VmYyJvAsLnptJFj37YeDh4ppOoW9oyAN/lhstp2QQXXSgUibQF9cEJkD3+GDeWx1pEwbgz06H9zjQz9MA6Yb0AN9xEwRuOk441DspDQhmyR9Pd1xiZI/v+uJanFOnl/Oov8A+QbYgq5tn/sxHeSCp2sbfl6fCA5xUEBFJSjYY6X5YGo5nlWYJ63t12O/bfBFTcT+uOlSuoxy1QDvOOtQj0/fvxo4iVKjXM32Me+cFUaoYevb92wFXba3z/c41TzcCFFz+9umJIkWXAqaqJJ7T6+7C7P5Qz13/f8AthglQzLaR0EmOm8x+5xFXylRzIUQR3B29R19Iwp7hEFSG7rjKtEMSAqA7sLEyNgJJYd5mFtAOF806bhqmgP7KzJqSWZiOxlmY2H2iT3w0q8JqMukqs82kWN4kGdkMwpO5B+da4nwF6I82ursxmF6XgEEzaFElR7QO4m2cGNqON/RWpLQrVkl86nqpvAJ3UAvaJBnlQ9LifdY4mzPDKNjOioGLBwWjWy6QakEFiOUd7RIGKfwHiILaBUdZMgnTpEESYHKNotMCL4tBzBY30wOpHX0gT+OK1SiWE5OSs0iHC6T0atdapo5jSXgMCDyEMWhgfacHSYJvNjeJdfRwpVkBHdagutj13/T54T8fpUlIzBqGmaaaNatBZSWaAQZ1aib9ieuNeG+JmujQjVCIApyE1rJGobcwO4nYg3Ixl1cK2p/c3+PKP2rjahiBommdZW0mCQTHLUgLAtEXkyRIusjbfFZoVBUkaW1eSacFpWKQIqK6kx5hU6CwAaRMGdOLNlaaVUJCOrksYdonRIM9lJn1B9MLeLcOYKlYKGZGOsLOoiADMXJTSNr6WP3SMV6QqUnw/Q+3nZES0i2qXOihKbEsoLqrsGIVbNS0sRqGkrcq2qS2xXTOq1ZwnlFFADB6knnLo2kBxPsEAEAAkSrH2xjVTh1UUHlT5diQSLlGVTKi45ZnYEINoGMy1IVarCY1UjJa8sVQOzRBJZmYWiJBFxi2KgLTJFpQEXTjxE7U3NWm2hnBpMYBNjqUgGxcBWAJEAGTIUKyUu9PTUFUB3QkugBLMahaoYaBTAlAZFi2mLEqy8RUwwVpLEmPa9kGXhNtILBJIuQom0yLx/LoKaMpvUCyo5RCUjsN51Nc9ZSdhhVFwLQNdVxEFa+gFaeWqkhqfnF6hmApGY1mdyGIiEuSRpvviR/PzDhgqSnNIJWmIMUlLGSai3c2HsodImD1x72AQZd5CRpCrqYEulMC7uxCmoZtrvJjDjI5LyjyEkFrqZN9IVmS0ySASCYPpAxFaswQRvpPL2+VzQVPwThQoUyHJdmYuxNtbEAbGeUABQCZsSdzgqrxSmmoFrhQQNiASAu2wnad4O+CH7bfp+7/LHnmd4PWNd41T5bapJF9SkGDYLa3Xp9nD8Dh24h8OVPEVCwWV31A3BN72Wd9+m843inZahmyo00mYCRKssGCQY5u4IxmNX/AE9wsHKj/UeCs2Yr0QlvvCwHodwdrYAqU6e8EKfUg9LRIi0/LGVIanaZ1AmxI26mJA9cAMxO52+Qn+eNpghKKYVuOLRps5VERd3qsQBvEmdz0WZ9Dhbk/GNHN6hSC12VWJ+qqjlUS5UuAogEGJB26kT5X/EPi71c89EtFOg5pID7IiA1QjuzSxO8QNgBix+HsqGpO1F3FNAKaSxphmVtXmKoOsHXpcsCdJdbnZaT65BkBXKWHzwCdfurjSzoYXJUEC4AjtF949P6YMoozLaSOhuSQIEBALiPlBxWTxtVQ1K7qvNBaN20giVUWqNcwBDQxkQyq2ynFRpWpSZXUkrsyyQAdiFI5bhr7dsWmV6dQDKbnZIqUH0nODhontHhrmS7enqT0JN5te845bhM/an3z/S2IctxQvYnTNhqaFP67dAMGHNtaIJ6jcbb6xsAbSRBwfeBSrKFMq8AMzRHs6uURt07Ra3rfHfkIgJ1EkdbfLEorz2HoDO99z+uOWqKRq1IPfB6xsDv7vyxEroXB4giwDqneWA/nglc9S+6D1NyffH8sB5rKVI9rV/d0iB7us9LdMAO5W2kT2iDicjXLpITgvSfZghk+3IB2i+wO+OatBqYkwB3BHX+eELZzcGzDaDttuCt7e7EmX4vVUaRWamo7U1qR2MEGCf54k03AW69FII3TjzZ3Yg/027/AL2wVTrBRzBuhBEnY7khgRfrhaueLQCwqsblhT0QAbyFMgx2F97DAHiHxKMoEVlbVVYCkdJfUebUtvZcfVgCb+aCOsVqhAF0bQSbK0vxPQuueQETrM2NhDCPxmJG4OMyvEFrq9InUmn2pnlJOl5t1B9RBkYSV8+9F38s2JMERb0BMi204M4fxVNJIWNHM6BQC2uxIk6SJkkdRt1wl+HgZgExtSTCR5rwzUpVFfUGvcpJOogyI2AjYG/QYJpuQg8zc9PWO/eOg+PbDakpjl1GmQRe7CPsNex6+6O2BuI8MDQVkW7/AJDoNviMAXh/debceKICP4oBxqtUVGS4am11Zbe0DtEWO4OxwDw7gxph2YKqLzGox0BwtySLRTWYm02AYmwfrlVorqca23Ci4n1+8esmw/OvcRz9Sq0mSBeAbW29Ses+nQYWaHaf7eiNtUs1RmXzS1ixFxOku1i+kA3XZd50WImSATBsdKyguNUAEyTq5RG/3vf8cV3gWWB52A0rfa+r3dxEk3MwPXBedzbPDpJFM81OSpPUGBdrDVbohB7YyK2FLajoHmr7awc0BNPMWprQdRAJETqBBEMNxfcR78K6XAozB0wKYprYrLTBQhWO0qhJMk8+0wQBS4kwQSxJJkkwTbr2mTMiBy+uHGT4pNLWXLQSeaO3yNz1/HFJtGs25YQDvtdMe5mgK44lwoVohzpEHSBAIPtEyJuthHb1wPxXgwrsrgwZCkRupeTvEQGciAZn3RqvxouZZ9RHshbAe6LDbeJP5bo8S19TM3kTb39etsNbgsQ0g3yiwt5cfbVLNenHj5qTJcH/AOYas4LEuSigWEWWY3KiyjYaQTeIsTpp0hZHNuNvQbWBPUGxA6E4rmSzxNlJkmQQZkixGq/Lvc2lRNtrDlHLLzgr6EQbEg/D8xHWcWKmDfhoc8gny6390gVhVs0Qgs7xJUI8whfvDci9nHdbb9PWwHGdyBcM/L7JlpksOW4NtlUGIxNmKS6oK7SBIse4vPSDGxDbXOOaTjSwBLEKTckAXGwtEHYdPXDgIIqU7HdJO4cglzlNRADADaJIxvA1bhgLEkMCTJCi172v13xvGj23GVWyBAZYHy4E+2BA62t+OBcjn6VYsKTBygJYBXhgpAOmpGhiN4B9m8nG14lT0tTU66qHU1JZkytln7xUgmJ0LLGIOK3keH6apy+XqpUTJ1ZdH001p2h6jQCKqADyWfcNJIAacXa9ct/he6KhSa/+RiyV/wASPCLvVbN0RrlQayC7qVAU1APtIQFJiSpJm0HHHhfK1KGXUuocF9ZCOpekrBRqME2ZZBV9MfeAYjG/E38SGptVo5R0dXUDzRrlG0lX8oloJuwFQrNyR3xQeHcUehVWrSOh0IKkW26eoOxHUEjFGuztJiyuYer2MHW3krzxfP06qvSTXNRkMCnzeYrBQWBuwhqoAEmY72uXBM3WZGyHlIoo6WCF6aumlOg1Q9UupLATJrMGZQAT5ovF6OZfzCwyeYkHWin6MxB9oqgL0G2MoGU9l3xc8hwZ/MpmaSBVDirRCvuWEIVdkfmDDeInUvTFdrKjHNDL3V11SlXzOqWt156KxUEDgncTFiIKnrYEHp1I9++Cw0dfdM/l09+Aq/FKVOKbMy6hqDIoKiTpEhRYG8BRHL9kLjHoFSYUGCYgzNyLWM7RIMNGPQ06rXktm4WC+k5gDiLHRHtXbv8Ajjfn9QYI6iJHzn5m+EWcz7IyAo+jSzOVksNIlVBYNpDR7UH02MHn2VIdXsJ082kkSOY2IINipKm9+p41GZ8h1Q5HZc2yNfOGAfNiCdpEdbwIM+vb5hVc6ihnZyFF2ckBb9SzEb9BuT0xFUm2r87/ADxVPH/Ca9alS8lHdULs6reIVSHI3ICrUExa/wB7BPORpIQtEmFZ6fE1qAeUwcNABBDA3j4fmL7YpmY/iNGY0aPqAxVmBPmGJGsCdFtwkXFieoJ8J1TT4eatTUKVKp7Z6KTS1rpBkEOzFbgsWba+Kb4l4jQrVzUoU2pgzq1MCWYk80KISREgE3k2mBUq4g5RFj1+E9lLvEahetHOMrEBoINiDbuCp7GxB6g4hrcdZ8xQRkVhRcZo3YQUDrSUNJkvLGDYAA9cULKePK5ISll6UmAiU1c6QOirqOqBtP44t/AsjW0vUzJVKlVy+gmHXUFsQJKiFWFn3gQCZfUFYBjdbSVzW5DLla6VajWIVCyPPNq06YKqZGplLAMdBgSGFxBBPVSg9JgVAHUFYYHodxf1BHWO+F+XydQwKZLAHUSNx03PMsdLb+/DJMm7WeWC3Mkah3kDYdzFumGuGXeyWjMhxAtOoEEfaiFJA5QdI+EwSLfA1eIVFBJplhH2XU2F+Ze3SfX0wqfMoAAI2tf+Zn4zJ74GqVdMGXB3FyIPpHXf5+oxVNIOMpgeQivpJqySFFIsRqNRVF5P2m5xEGxbpgWvkUU8pNQdYbTHvMSbbwBvbvjPNpsZZmBAvqAYjeQpkGJMxE3PvxFnlqNQq+Qwer5beVHLNT7I0sBLRJWJUtpHvblDBayHNKNVw9MKoKgWG4gSZ0nqTsZn7VzJJhrswWEC2vNxBBERBmZi/wDPFY8O+IqtZmWoOdFGoinoj7JWpq5/MRhYGVKgixE4b15VTUqNoRRqLudKgAbg9SdrSSSAMBh2Mc0uTK2ZhylTeTW6uF9I9bzceuGVJyaaqwkmZG9p66esdbfDCrK1dYFQMfLIBpwwK1FKDTUKxKgS4Ckzqu10Awe9SFHzOBqMFXLAtK4EtmSuP+GUxHQ/3SY/Pe234Y3T0qToEzEkXmDad/XGK/b5Tb+WJkpk3Om/b192G1WAMICUHGUGnEnRoXlg7EA9dQkHcfpGGeQ4nUYkk33Ha0SI6iP17TiCkJqMD2U9CQeYixBFxqv6H4H5XLo2oQQRBMC3NMRaL6TbpGwkTzsj2DMEIzB1lNVzAexiDdTuZHSfQzHyuDjKLE6u+kyB1uL+/AtWhTUQzMIOpQBzRI6duh29MS0syCHY6oCk/ZYkSOqnSN+v43OKTsPH8dE4VOKnXNECJ/HG8R0+KJHtafQS8f8AVAk9/XvvjMJ7Kp/069VOZvFefpxmma9ceVqZCrUmSDqqZfLVaoqVIbS8SIJ1QFHUyfH2zTc3Meb2r+1sb973v1x6Vwfg7LxKlRq0zpbNqEAfWBRek4pMrq3Mq04gz9n4Y80zuWNOo6HdGKn/AKSR+mDmTdO/iIGihJxrGYzBoFtTj0j+GVeoMvmiDNOnD6CJVn8uqSUi6VdCTI9pQyncEebDHo/8Os665bNhTACKg/xVnGskGQxFKlA7R78ASW94bXTGNz93jZO8vlqRzDNZqPmjSVGpXasx8tQPtKX1WG6pHWcMMlUpqhqq4Va9V4VnAlpZVcE3BqeVUOklYCKIsoxXeMvOXp0k0gvnKKCRKytNtxFwoqUhF92HXEtHj6U8nVdVJNGs9Onyrys9Sq9N4J5RpqVFN7wR2OIwrw0F41Jnn0VYxYc9+SbARyifcqPxvUzDPWNJ2RMk1ItSGpKksinzy1i0O2mN0DA2kkxeCfEzVFemaFV6s6/OoJzLOkLrFMSoDD2hJJcyO6rJ1kr5KqtR9DrDrVhiEGrS1Kqyhqjq406Z1XAHKBhf4V4mtBM28oG8jSgaCWL1aalQDuDTZyR2EwYjBB+ZxcVXy5WgBejcazVRDVRVChERhWlZksxNKGkIWRGioRYKxNiIr3i/jrA06CsvPSD1CnLTqawrgISdXlQTYxJsRy24zfHadXKVszTQ06gNGmy6qnlkBWRdJJbUUAWDqVjLmIxvgNU5/LmiyU6Wy5dlohaQdCjFKlXmqNqDPy7anBkEjFhuKh8u0SxQMQBdU8ZXXUVWYU6bfaCkj7USqiWMz7gfhhTiz8B8OtmXLE+WqUnrhiGZmWnqgqs3GsaSZFgd4wv8PcFTMOFeqKQLU1kiZ8yoqmAPuqS3w9cDiSwuzNKZTa7SEz/h7mVp1Mw71FpqKG7GAZqU7WliSAeUAz7px6HwnjQqJqoOrLOnlEkH7sMAyyD2gzbY48wyvhJ6+Yr0MuVdqTMFllXzArFeVidOqBqibgGNr+hfw/4DWytKua9LydRQQ5h+VWDEjcK2qxkA3gWwdCvl7kWSatOe8rF9ILiKht2gG/43O3YY3V4oJUFZA22BEG156GfwwBXzN7QAdrXt+WAKeaDbGY7bfueuLjWhxukGwTTM5nXYCmOvSfTaflOOUJUREz8R7iD+uI8kRIEggkCNVyZ2C/aMAnawB9JF8V5kpkaz0CFqLp9lvrFploqMBvYaRIJgMTboTnBoM7IQJNkwLkkLognsukm/YjvgPjXGfLNCiHKLWq+U1RfaCBdVVlYXU81MSItquJOEng3xVWzC1fNqF3SGF7ANpptYCBKwC5MyAAOYlhvFnCWzFSiswi5bMVZ/vUy5Iv0JSkLT7WKr356eceXP/CblyPylOuBZij5GX0U4SpqGmSSjAVKoTUTqgMraGuYqsd2GBcj4SFTQc1mmr0l5koiVsxLDznsSRqjl7DmFsVj+HfEvrloPUSnT1rXVqjaVVqRDMAdpemGSOp09sXfg7L9Fo6mK8gke0JlvZIB33kdwdjhdIMeYITKmZuicKyAQugKosqAAKOyqLDtH++JMxXGqFVzA7Wt++2FSZgWh29AQY9BJsenfEpzTgCNbAz1VF7TJtvI9MWyWi6RkJTJFfcLB9T+gFsbzFdwB36wbne+4+NsIDxoXmlcG8ETvAkG4B6HY4YU6kgcpXvtHp6jEZg8ELjTLdVLxXPih/wAxBZERlrKt38ssrU6igkB2pPMrI5arQbGFHhjxE2czGZqDly9MCmmqFchqgqKat9J0KlViTsKhBPXBnGa5XKZogElcs8CJU6hoa8n2UZm2voPbFY8EkU+FZ13TVTlyQbawKIXTP+NqY9NRi5xT/gQOF+aZEtPIK58P4ma9PzRManSSxYHy3ZNSk7o0SPiL4mzefFKjWquFhKRbmJgkFQoOkFlliotfmEYqHgrNN/ydKEVBl8xWMEl6jGqULHYKQEEDmsG2LWa+OKbDJV4ZdIXmVTLE6lC6jMKqltrks1404b2v9qd0IZ/cyov6XsVGtSAQw0kMCJBEiYIPWMbxR+K+PatCqaWXWg1KmqqpeirmyLqAY3ZA0hSfshd8Zif6tgsR8IhRfsrE/hvWuWUPWRKVUlnJC1EpeW1RVUgTKtrUEixqoO4HkvFM41ao1V2LPUJZixkknuepx6/wSjVy30CnrLLnKlN66vDGFV2KAH2VCaRG3L8MeO1UkE9rjbb9xjMpva67VedJEIfGYzGYeqyzFn8EcRP0ill2P1dapoaLGaqmkpn+7q/Fu+Kvg7gufahXpVVs1N1cf9JBwJuiaSDIVy8Zy1ZKVMEGa2bZWRk0lzMaWWSAlEQYg642vgTwjUpeVVpVmYCoNJCjmLa6ZphSeVW1KZZoAEm+2LnxrgppuK9PRUcaQhNSpUqim8iNNQsatmC2nTdrXOKJk+OulVlJUhXd6YCBgHqMNTBYKvYAQ3QQDilTfLco1bbmNVo02uPekd6R7dQvTOE+FsqaFbLoXovUpGmyVWUpqIbyw0jWpFWHV4g6Z3MDxJaMtG/uvJ9O+PSvCGVd8zlKiVSaSVB5knUIpgMdEmSSsBrDSaidXAxGnAEyrZgeYG1VvKK6AkFNZYJBPLqZRAjpizhWFzgxx1SMQ3siYvHp1dUx8vWAoUjZGJemrHl1VAoM9AxATsQGU2kYtvh7gTEVadCoaT6dSOzaKfmq1PYzKyJAJBg6LjfDPK1ajUTpYRlVepSRqIek3mir5gqSIH1YfSx2C6e0rsrxStTq+YhUOhBQaR5SkqwJCdQAWAkmLnc4VjD2VTJsE3CjOwum/XgiMtRKV6HDatSodWVqLUggmlVrk1THdPq0BkkQ7G04r9fJrleFpUZR5+abln/u6YAYlR94rpv92qPjaKn8QhrXz0y1d0RyKiSj0xpZSoLdWUnkBi4sDip8e4+c1Uer5S+VTpeTTSGKJqVoaYA1CCRIHsr0XEtJqQI8VxHZgkHwt1yVTDY9N/h9ni+TemWnRXU85JCI9Kp7INvapz0AttJIS1vBVI01ZKjqfLDGyurMUDEj2SqySIviwcIzC5U5mjTAXQlJvLg1WLakSqzEga9WtSCogoZESZsU3gkRsqdVpAuFmcz+s6KanQPa3YtcgjpcxsJtvp2xr6edWkAKBdmYkgAA3sBa0b/PDCpVBXUQkMmpidaohqNZVd15zoCrKkrrcA29pTmcj9HoVGVXuPKd3Ur5QdkBVRUpprYpr2uQSTGkDF0YjKICrGmDcp/w0j6Y2XcgEUHKBpgVEJDsBbngPDHZVMAYrniPxiMr9VTQGqUBJYcieYsgafttoYGDyiQCGuMNOH8T05upWqqKk5MA+SC4VqtwtVmgU3dVJMkD6wx0xRv4gZdlzralZdVOkw1KUP8AZUxs191In06bBTqzpMb9FG2mLSu+A+N3okLWXzqUi1lqLClQUcDopI0tKmehvi/Zji1OpkamboeZNKnUgjkakxNFNLhSdIfUGAm/lEiInHjM4uHg58utOomZqV6SZhTTnT9Sw1LD6uj02BMEEEEiVm62vOUs2KJzQDm3Vay2aPmFydROqSbklgQSfW5OPYeBk0MnR87TPlLADqgb6pHjVUYKhRNOpiYBKwDIGPGTSl9KHVeAYifWOlr+mLcniGoayOoMACnTUewV06WprImXElm6ljY7E6DXXLbbI3AOABVrpcSqktqWjBZgieWVXSx5PrhFRamwDHlABnc4K/4nSA1oY8twKiVKYSoyuE1A9A6eYHBEq2kxYnAGWztFwzBa6lVMro06IUB+QrpIGgeyZlTspMMB4SSkqnOV6YgMAktVUlo16BNLTNpCl5m5IjFQ13UCRVdM+s+SY9lN7QWAhH5yhRBZ3OjQGMadLqtMnUQqgkxBPuF9sLqr1CqHL1nKOWbVmDQVFAqOg5jLs3ITAU7iTgnLcO4cBBLNJJggCNW4RkGtB6Bup64IzPA8qLouXSdmq5WtWZrD7VSolMn0CkYF31Ck7SfRLDCERQqCrTKPXR9dN6ZAYBx5lJ0iNpEgAzf3GTU+C8PJ4KaVU/RzUZyGqjSDzUKgsxEhlXpNhIBxYcnVqU6i6PoBQEk6cuiPIBNMqBUOo6gpIExfoMDLSqOrFa1Sm7kVHdXZWeJLBiu+osPQaVEQDJHFhzS/aFApX5yh/DeUTL1cuEzFKqadB6Qem6tDvmy45FYvGgzMQZ3xHnsgzZTN0KVGszAPoATUf7bLxqgLDE06raQv/eWm5w34bXq01ivorhTYivUWo4k31OjPTMG4VkW0zfBmXzeqowo5Ly6flmWDKF9pALEy/X7K/HFR+NGTuFpjaUTafekqkt4cqmDTyGYdYHNVUK5MDVImw1THpGMxc3yEmeQT0JUH8MZin/qNV1+zPr+k/s4tPXqg8/4govmMjUo6qy0a9Ranl0qjMmumFEDSDNiBEgaSceIuy8x3J2HQT1/kMfRmZzP1P9o7FSYGsn7DdOq22P64+ecnkWrsKdOJCM5kwIpozsZ9FUxh+BqtfmDREfkngFDxlueCX4zGEY1jVVRZjtRjgYvmV4F9L4Ojos1stUZRHtOjGpUdP72kAOPe46jHKRqnpzIrcD81tAqwlEPpGsnzdGnVEgmmrzfZj0OKseFinSfNU3H1NVUVywVajQCvlL7TEOrc1l0rPfBnAuCM2QqKbfSGDpeP7EkK17QzNUX10z0w1XhqB6BjUtGVgwupWTSQxGojvAJuxCxMimSxrzG5v5wOvOVrUcLVNPMOXrCuacJaifNoqlNK9UuqFT5UmnTAKxBRqrjVo1EEIIkxFW4hmmaqRUcVPL1jlXQrESGOmSBA8tdzA6mZxmQzT0mUrD3kpUhqTkXIZWlVmPaA5TFrYNzOVyy1aZBqU0zFImmwWVpN5wRkdCdcA+0NRKGNMqBh2BqMZUNSodoFtOJnVLx2DrNAptuLwpuBUvMy+Yy6uy1+bMUSWKr9UwLoT2dWJYe8xiv53LhHdQQwUkAqeUj0npGHWRzdTKVK1RkXXQoOCDc06jNTFNwexZtP95WiN4Q04IEG209bH8+uK/1XJ2oewyDwSsCHBplAeOsutM0joplquVoQ6xBKDTUYR9rVT0H3GbnD3hHhWkeEmoRV82ojOCrsqkGoEAKg6XXSrEyNp7Yl4hw76XwVQqjzstm1RQButcIoHoNVSmJ/9Nepw64pSp0KKUlJUL9VqIGoU8tT8xmg+0Cy0z8dNtsKq1COzDTqZ5DVSLktKWVMiXapVvoDikVBuwdpJKzpVUBpUxsZrXIiBlTwutdzXasv11CkGQ06ixopU0JRlUrC1KZBGkQV0wJxNwvMebkNcFQyMwWZ0rRqqBLd5p1Ga8k1WN9VjsvsqmSulhKhm0lK1aQx21DUpkdHIP3sIr13tpuLbQY+FIvBKU0/ClcVPM10a525K6K4NiCFzFIKGBEyhViSTMknGzwDNl6baWplVKt/y1SqGLG5DUJKqBGhA0JBgicWNWpn2kUgf3bwNzqLahfseknEFTL5dtkqBvQK/WLwZAuL7XEHFRv1SsQNOX7lQ6iOv1CH4V4KWmn1pYry6gMpXphtBGjWPMOtQZMaIJgkwL0n+LNZTUywUhgKTnXfU01qk6iSTZg29xJnF/Sqq/2eZqiTBA1IB1AgtAEztbpaL+dfxZzJfOU5JbTl0EkkzLVDuSSd++NDC4o1nQft+AlObFlR8XzxRwgUOH0SHqqW8oGiUHl89M1CwqbljZmHQvGwGKHGPRuO0nzPDOHhdRepUVSJYxOqjRIB5YbQ+3UEHpjScbcx8FI0KUDgiUstlmZGFSpSasWMiz1GWmQPtKEpmO5qbGILLwdlKNWsUqlLMGfSurzlVgSgIg0w0AGbGYAvY/8AiLSSk9FF0aTTNNWViyt5LKFksfaNNhK9OWN8Uo0Cx5JLQSIvsCSYmQIBJPQA4v4ciphZBiZ69IRBqdeG+J0jnUqVlSmhvbUKauASjOJYmnrjUogX2gEG35rieWrsWDUWKJDPSqBKawTCgVYBdiGsgIYmSeuBqHCMp5kikKQqIKyaqfmaQ1NWIVKupG0HmK3OmpqvpjEGcK0WLNkadUjmd1yVJEKsv1ZlnempJBny10stwTvjDeGYi9Qm3Xz8K1VZkjJuPdM6fDMu0AuFYkDTqRnkgH2VQkcp1XtA3xLkvD9N11U1z6k//wATEA9tSwDNrzF5J7A8Dzia9VGolOr5bf2VI0HqK6xoRKdFNYDLIGpiCQQZAw+4Nn8pVvUpnMsBzFqtV3UgANqo1qgkSYlRF4wr+noi1ylEuQ//AApsu81BVYEGFLJTIO0PDOA0SQsmZBGxGE3EeKZpGVaVJUEiGaKpe233FFjK7+qna7vUyzIRSy03Hs0TRIjdgyAQ5uLkx7icLMvmUBdaTAlbsgdC4B+8KdtNiBNwQATcSisalBpFMAt4b/CloBMlK8pns2RNTh1W0EmmH9JhHnUIP2SYnB9HiLvrX6HmKemmSIrUkJmBdLQSPvN8JxNTIIs6iTHcz90jVI64LytRjqBam3IbEMp3XtePUem2MhuJAdIYBzI/CeW+Kp//AGWdbJkcyF6ApkSRO45kY7zucaxZKmXSTZB6S5/EjGYePqVbgOuaDsQq/nfG2YVaop5anUAzDUwQHcsIeGhWBJIgjptiqeHOD16P0gnK1m15apTVnBoqqujS3Mp1OVWFUbkkdset8LygrUKbpSSW0VHhRrJZdUswvN7E3wf9DqghlatYiQ2o+trfG/ztizW+oCk9zabJE+OxXCiSLlfMLY5w/wCMeFsyteqq5avAqOB9U5sGMXjtgL/s1mv/AC1f/wBp/wDTj0IMiVRKXA49d8B0vLymUIIl6+sX6mvRpgW2OlWPunHmg8NZr/y1f/2n/wBOPUeBcDehl8sfJq/V5hS31bhiNNOoTBHRjUAnsBhGIqZKZtMgj1TqDMzhfS6beL8zSqMlVLaS1OopgFVVm0GBbQVLwRbkjeRhCt+Xcr87WmNz0w04r4XzCySVYLyqiK9TzSWhixCwgCja55sLv+GVoCNQqkidPI7bExdbCLCSehj1z4dqvUYWowUwAdEMdSMpBIMyp5YDi4B1csMNXK3KY3GLJk+GqaVPNVVNKlReqQ3llAF8ouSEJqF1SqliZmdNwowqXI16dVKopOBT5h9U9SSFYIhWNRUuQCbKoJMA3xactTqVckz5jzXVkBqUlpmmArgo6U1kuz3jUzSQPsjdzRLTKrY2sSYbtv6hUjj3ExU1FKxrJUq0U8wroLBQWYadIEhqaWgCNJgThQlMiksWIjb+6enxxeM/4OpNQpnLu9MU6prhKqVjqLIEIYMvm0zyACA34g4p78KzC0tIo19QW58qpOqCZBj7w/LFbJ3WhoPNUqdTMFZPBtNjWWkDAr0qgvsGAqCfeGSifgeuK1nfFlTM0z/y4Dmk8GnrNNfMNLU7KQzMV0b6oDEHcEYt3DadenmUqJl6rlatOuqhGuuYpqtencQIZqTQYjTU7HDs5bOU2amvmNTViqgyYWTp+wNk0gwSLbzOJqVDRphxEn0VZ5BdZUrw9n9FBcrVosVFOpTWqlKtrOvzCoZCFWB5gaSdhvOz7JZdyAGpsk6qkl6YYM+jlKCSbrJ5h7Vri7TOrmTGpH+Clj0ncTH5YlpcNci2oTeDTNtu4v1GMqvi3vaQGxOup+IUtaDadOSTvRqAHmHbVuCO2xj474hFFnuYn3x7twB+OGed4ZXWNIJneEYfgMDJwyt1pv3spH6Hr++1ENcdvYoyYtJQVbJZiNS0S7AW5oNv7wBPS3u3GPOv4gVqr10atl/o7eXp099LPf0ImCPd3xfOOZnMUWRKVGqWkvUbyHqJcDSjGJgoGLBLiUEyDFX4/wAEz2dC1q2oKqkInkVV0KHNtFNGgtIMtvIkmMel+nYaoyHmLjxn8KrUcFQhj0HhVCsqITQfTp06g31oKkFJDsEFMONQVYIibG+EFHwZmlMtl60SQrCk5GpYjUInSSR85vBGPWK3BClQ6MvUABuFBTWBY6gFKsZlpF+b3RextQ0mAcT8eXmgpkzIVa4lxOugK5msxS9yq1kYNpBa66tLhhpYCTYHSIOEOQzdNPOSirVDUTyvME6QpYF4ZgCAyLpkib32w88Z+Fa7OlZEzFSkTzU/LOulKidKAMCpgnVFiTM2OEWX8OVn9pM0h6k0GCGJNyi6rmLwbz6YUx2anrrqJMeisCpxA9B9la8/xui9FzUDosHQnJ5mvSTSKBWOkI0HW0QJ3BjE/hbiVWrlwXV6ZViFkMAVNzyFAmgHlEEmwn2QTFwbwiyU1ZqGpup8p7xIi4BBiLkXi0Thx9DrH/u6tgN1JsIAHe0D5Yyq9YNY6mxsyZnq/uhF97LLkFSwg7gqbyIMhdyR874Hr8MRoZkFvtQpaRsYaSP3tiU5Cv8Acqf5Wn8scnhdb/w3/wAjfnGM8F42RQFFW4RQPNUpU6kgXdRH4MpWw7fnOGGWSnSTSlCnSUj2UTQDPfqx2uTgQ8Iq/wDhN/kP6DE9LhjgECnUE7jS0flgXh9QQ4n3RNIboF1UdQZ0gyCDCnv6Az+GCMsCFcE6hoNyf7y7kn9xgJ8nVG1Kp/lefyv8DiSiaqCoSlRV0H2lIEyvU3xwouXZwpVQdCP/AHCPyxmFp4ge34YzCOyPFHnXn3CvGubaQatlEABKYEAWFl2wc3i/NE/2gvf2E3n/AA4zGY9PXoUy8ktHoFFH+IVQ8RZlqmZqu0FmckmAJJ3MARhdOMxmNJlmjyWcdVPkf7RLA8wsQCNxuDvi55Hj1YZGrS1DQ4csCiGTYzJWRdV2PQYzGYTXEhvmrFDfkgl4/WWmiqwUAQIRARqmbhZk997DsMdHilTQqysAi2hP5XGMxmFZRwW6x7oF064BxF2dlbSQ5pBhoS4arTpNNutKo6nuGM4rq59xRqCQRygAqpjUYJEizR9oXHQ4zGYY0aLPxBOZ/kPgIjJPAqixC1GjUA22nvM4a06mqlUYgEhQQdIkfW0B27Ow+PoMZjMKqAZymAkUhCv5zJpN5dMKitoLaUUMxOoElo1EkDqe/fHWYrlheJteBN9PWPU4zGYwKwDnSbquEEX1ISwBMHcDsNrW3OF9LNtYTb3C2+3b4YzGYSGiNFDrFM0oK0yoswAtFjM7YjooAotuKn/xRiPkRjMZgqbQdQi3VH8YGa1UGIaspNo3S+3vOK/xPNvls3WNBjTIeog02GnUV0kbFdMCDa2NYzHp8LZgS8Rt1wV48DcHotQbMNTVqoYEFhqALFpIU8oNhcCRFsWdUBuRcm/441jMeZxznOxD5Mo6YAauWpgTAjDWhTAAACgbxA3IAJ99hjMZioTAsmNAOqyuoJiBHaLYEqUh2FvTGYzCWprgofLB3A+WBaaA6p6E/gcZjMWGpBXAEi/eMck2G2/b4YzGYgJZ0WBZF/TEYGN4zDBqgapXcgnGYzGYJEv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3076" name="Picture 4" descr="http://t3.gstatic.com/images?q=tbn:ANd9GcRZklboDysQaDH82MnOGRnrpzM-rsNPQl5zHsqEPNkuKqv_plJ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12776"/>
            <a:ext cx="331236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628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626469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3600" b="1" dirty="0">
                <a:solidFill>
                  <a:srgbClr val="FF0000"/>
                </a:solidFill>
              </a:rPr>
              <a:t>¿Cómo será la vida en el nuevo reino de Dios?</a:t>
            </a: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Apoc.21:1-4.</a:t>
            </a:r>
            <a:r>
              <a:rPr lang="es-CO" b="1" baseline="30000" dirty="0"/>
              <a:t> </a:t>
            </a:r>
            <a:r>
              <a:rPr lang="es-CO" dirty="0" smtClean="0"/>
              <a:t>Vi </a:t>
            </a:r>
            <a:r>
              <a:rPr lang="es-CO" dirty="0"/>
              <a:t>un cielo nuevo y una tierra nueva; porque el primer cielo y la primera tierra pasaron, y el mar ya no existía más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b="1" baseline="30000" dirty="0" smtClean="0"/>
              <a:t>2 </a:t>
            </a:r>
            <a:r>
              <a:rPr lang="es-CO" dirty="0"/>
              <a:t>Y yo Juan vi la santa ciudad, la nueva Jerusalén, descender del cielo, de Dios, dispuesta como una esposa ataviada para su marido. </a:t>
            </a:r>
            <a:r>
              <a:rPr lang="es-CO" b="1" baseline="30000" dirty="0" smtClean="0"/>
              <a:t>3 </a:t>
            </a:r>
            <a:r>
              <a:rPr lang="es-CO" dirty="0"/>
              <a:t>Y oí una gran voz del cielo que decía: He aquí el tabernáculo de Dios con los hombres, y él morará con ellos; y ellos serán su pueblo, y Dios mismo estará con ellos como su Dios</a:t>
            </a:r>
            <a:r>
              <a:rPr lang="es-CO" dirty="0" smtClean="0"/>
              <a:t>.</a:t>
            </a:r>
            <a:endParaRPr lang="es-CO" dirty="0"/>
          </a:p>
          <a:p>
            <a:pPr marL="0" indent="0" algn="ctr">
              <a:buNone/>
            </a:pPr>
            <a:r>
              <a:rPr lang="es-CO" b="1" baseline="30000" dirty="0"/>
              <a:t>4 </a:t>
            </a:r>
            <a:r>
              <a:rPr lang="es-CO" dirty="0"/>
              <a:t>Enjugará Dios toda lágrima de los ojos de ellos; y ya no habrá muerte, ni habrá más llanto, ni clamor, ni dolor; porque las primeras cosas pasaron. 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60386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5575" y="274638"/>
            <a:ext cx="8880921" cy="1143000"/>
          </a:xfrm>
        </p:spPr>
        <p:txBody>
          <a:bodyPr>
            <a:noAutofit/>
          </a:bodyPr>
          <a:lstStyle/>
          <a:p>
            <a:r>
              <a:rPr lang="es-CO" sz="3600" i="1" dirty="0" smtClean="0">
                <a:solidFill>
                  <a:srgbClr val="FF0000"/>
                </a:solidFill>
                <a:latin typeface="Agency FB" pitchFamily="34" charset="0"/>
              </a:rPr>
              <a:t>Esto es un pálido reflejo de lo que Cristo ha ido a preparar para ti, y que será tu morada por toda la eternidad.</a:t>
            </a:r>
            <a:endParaRPr lang="es-CO" sz="3600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4" name="AutoShape 2" descr="data:image/jpeg;base64,/9j/4AAQSkZJRgABAQAAAQABAAD/2wCEAAkGBhQSERQUExQVFRUVGBoYGBcXGBwYHBgcGhoXGBwYGhcYHCYeFxwjGxUXHy8gJCcpLCwsGB4xNTAqNSYsLCkBCQoKDgwOGg8PGi0kHyUqLCksLCksLCwsKSkpLCwsLCwsKSwsLC0pKSkpLCwsKSwsLCosLCwsKSksKSksKSksLP/AABEIAQMAwgMBIgACEQEDEQH/xAAcAAACAgMBAQAAAAAAAAAAAAAEBQMGAAIHAQj/xABGEAACAQIEAwUEBwUGBQQDAAABAhEAAwQSITEFQVEGEyJhcTKBkaEHQlKxwdHwFCNiguEVM3KSwvEkQ6Ky0jRTc+IWFyX/xAAaAQACAwEBAAAAAAAAAAAAAAACAwABBAUG/8QAMBEAAgIBBAAFAQcEAwAAAAAAAAECEQMEEiExEyJBUWEFMjNxobHB8BRCgZEVI1P/2gAMAwEAAhEDEQA/AOLsK3CnWNf10r2842qLaloJGwuVsANNd9z0FeuAwzc+fr1ryQNt/uqEI8pBqZU51qBudKwnWqZTNqKwFt3JCSSAWgDXoY9xoT0qbBE5hDBSdJJIAnTUjWKFopl3+jLGXLWLtFVQh27s5o8M8wSRB0ius9u+1H7Pb7q2wF25z+yNp/Kub9muy6WcmIu37Fyx3ZuBJh2ifEomQVYSG08qCxWKa9ca43tNsJmANFEneBWvR6ffPxJenCKcnFUSG3O/x/rU1okbyB939ajs2yYgTG45+ooy14uenX8K7XwZwu3Yza7SNf8Ay8uhFbYfD+IrETIrfhzx/h5g7ieY66cqs/Z/hPeXliCokzvprpVNqEX7EqypW7cGCNAYPp186fcIwc3FE6ZgBHnzqPifC8l9liTbbLHURI+VO+zuC/eWzyzfdrQTn5dwSXIOmHyXiOjiDPRquoXRo5z8f0aScWwn/EaDViPmRTjCXMxbyLffXM1E99DYqiXh3sxMlQFPu/pSngHDyMRecxlIIHl4zP3U2suATHrQ/DAwQyCD3j6dRmMfKkxk0miyg8a4V3b5NI1PTSTVexixPnqfIfhXQu1drNe0E+AaDyBNUXtCThTDjXOFPnIB191dfFk8lyYmSFRt6RXi4OQREAnXyonC5GvFQfZgsek9PP8AOnnEcIqDQQpUEddetaISi+gSt/si1lFnBN+h/WsplIhyJVrdlrW2Yrc15Zmo8tkAmdj+prMsV6Vr3LUIeoR76e4Ps6l7B3L9u8DetsJw0SxTQFl5kiZiIidaQCrJ2X7UNhFuDLIdCFIjMrfVYEjUTuDQS3V5eymIDGtagUZxbGd9da5lVS2pCjKJgSQPMyffTTszcs2rwN1O/BX2c2UCRBzCDmHw60dMliWxiSjhp2035HkfLyq8i2pC920hgrCRGhGo6aGR7q8bse2Iz4q0oyi4B3IgsFiQR9o6RETW9kBlzRuNI5CujpOG6YqbsMwaqxAkryDCfn0p0+ALaQM28iIf15T50p4SmVpBGukHarN+220ABBU/Z68tBvzroOSXLA7IcDw2TEQZG++v310fD8M7kuy/WK+6FE/EyffVcwuHVL6hoAVgZ6CJM1nYrt+MdfuWiDokroADDNJ/ylPgaw6rJykhkVQ/4zwhW7y4PaKrpHNT7XrBj3UNwBFGp3ViB+JpxcUkR1WKAtW1QxPn+FZ1N7HEKg1kQsGO8BT9/wAaiwFqM3+I1qBqT0Sff/sK3wxjn7RmkMIjCEFuUGprVzMT0Fe311HnNeWliZ6VRDL3DFa8tw8kK/Hn8K419JnaC1iTbuWTOaSw+yyHLB84APoa6e/bXC3Ei1dDs9i5dQAHVVDCddjKtHWK+dbtoi2Gn2jAHoBJ+JoMmRpUA+Q/hOOb9rVjuTt1kV1ftRZCWxchvDbRYX3TvoPWuM2sUy3UfmsH/Ly+VdB+kHtT3yIltwEKo0A9RJkg9dIpuLUeHjaQtkQ4ynQfGfnNZVA/aGrKf/yMvYEr4WpbduYqFDrUwYhxvyrGzUS4rClcs85+Rg1FdSPeJq2cV4MHwdu4JDC9cXyMqjAeWk1W+KYbKyidSoMdNSIPnAn31SKBgKl7pgASrBTsSDB9DzrFX+tWKziTdwPdgFmt5gOQC+1A11O/woqfFEbord1WG4McjXgudK8uq0BmDANsSDB9DzqVcA/dG7kbJmC548JJ5Anc+lQsv/0Z9pGwpVrqMbct3LbB7gUzbzfa1089KdcYNsX3FtAttvGnSG1IBHQyI5VzXhCEFrZnK0EjlI2b15VbBjSxBYxGm0aD9b1t0kKe5iZjYokS2g39KqZ7SsTkMXbfeeAPun8SMPEh98Ud2n4wBh8qEE3DlJMyAIO3nt8aqFi2ZBEHXTX86LU5fMlEkY+p0/td2g/4G0AxNy4y5gTqVQGZiDBOWqhwPtPdwLG9aAL5SBOu5E6c9JoR8cwdGvJnUCVVtAw1XcbgH7qhtpI9Kw5Ztytl9I+qLF0PbRxoGUMAeWYAx86Ax6hDm/hiK34RiZw1mQQRbSZ8lAr3EpmKmOv3UxeV8hkmEfPm9APlWlkgSee1T4Yan3UJa1n1NDZYUxmtrsm0y/WZWUepU14vQiDVJ+l17i8OBRipW/aMqYI9objahIcd4BNm6gkrJyOZ5NKt7tan4thSHt28yjKphyYUySZn5etBsSIO5EEn7vyoXF4tnPi3AjToJ/Osidik+SbD21NxFdjknUjkDzANOeBWVugpcYIqmAx3PQR6c+VVa658JOmmlEWVaJG1MXBJIdXOFoCfHa3+0fyrKVC15mvam74AoQ20oo3xmB6QNfKhM9ed5rTeTTRcMP2sHctaIGVmD7SQVUrp5wTS3iGFFy+RbOYn2dRGwOp5RSEXKlw+IysrcwQfgZ/CpVIlG6vlLDf8DWW8QRsa24hje9u3LhUKXYtlUaCdYFR92SPdNS2QvXCeKC5YstiMP3iWcyI4PkZVhy061Z+0nDsPe4erKkJZCC0AT4NYYb6786o/YPiLYd+97wd2rS1kx+88JjfTnrW2M41cfMqsyowGZRorNvmC/V100o8EbyAfB6oURG/zqQEwfypZrRWHdtoJrrprqgdoDxe0wyhvOoLeKgAwDHX+tGceU+FiCN506xSItXNyvZMNLgccZx7O1tWAGRYAHmcx2qPD3cp89x7taBsDMfSiwmo+FZ5Pc7ZTR3/6O+M3cTgO8vasHYAxEjlAG0bVbiBIB91V3sdgkw+DtWlMMQHKkyQWgka7xVgxB8SmnS+SR6MJgE860trJAj30Nir0EjrVf+kXtg2AwYa0UN9nQKrQYUyS2XpCETQ1xYRb8WYZfhVb7U8BfG4S/h8wVrgBRtYVlYMpPlIg+Rprh+IrirVm8hBR1Dzy2136Gd+lJr30lcOs3EVsQrFiYKAsogwczjQa1aVlHC8Vhbli49m8O7ZSVcb7ag+YmDPQ0tYbE7RVg7UYNheuuWzZ3ZgfIkkR5QaQvBRtfZFYWqlQoh4ow7yBsoA/OnfAb5a2f3YIAy5hHPr+dVq7cnU+Q+FWHslfKh9YGpggwYGsEc/fTVwE1wMDiQNO7b5VlCPjdT4k36msqeJH3KpFMWsOhqW8gz6HMOvWo3TWnWPNkSaxUrASN9q2DULIe17lHWpMJcAcMwkDWOvQek1oxn361RQ17P8ACheeDJHlpHnVsbswQPD4oHMx86TdmsalmywIOdmB9AAfzim47QZtDt5H51hnqM+PJ/1vgTKXPAHesNa9pQo65c3z1rVOKW9B3jH0ED7qmuYt+RkeeoPrSzE2ATmUBesbf0rpYfqE39uiKfuEdocNmsC4AYBHU7+fWqowp5jb93uyoPh8tZ9TypEwq82RTe5DIkllyPfpTXAoWEj6upPSlVoyAOlPcBhz3Z1MEEkDnBkfOlUVItnBO090l3F0C8qoEmIfKTObNscpOo3iK7LwniAxOGs3h9dQY8+Yr5qS6RDDea6h2R7bDDYZLeXM2dZHkT4oHUA0+C3oFOjpj4cFhPSuCfTRjZ4xl/8Abs20+Wb/AFV1XsVxzvrbht0uMJmSwLEhvLSdPKuJfSNfz8WxjHWLuUeigKPuqTW1B9nQey/a7uuAMFWXS41kyNIuBmncH2THrXKhaVRAGn61q89jRavcNvWH0PfFww3WLcDQbzrpVKv4N1ZhG0ilSdRVlBg4kzWlttqqTlPMDTSeg6edB47DxYD/AGrjL/lVT/qrovCuDK103co7spbUW4nOxsr3g/wDQmOZA01qo9uMOuHdbaD923jy/WSYBU/DSlKN82DtaYs4HgrZXvLgzeLKFOx0mfP/AHorifHowq20AGZ2OmwiNhtSbGcWLEBBkRdFHQRHvkffQ2KxAYIBoFQL7+fzND4du2FXJCXNZUdZTxlI3bStkFeRNea1RRPirDKRmVhoIkROnKo0slgxX6upEifUDmPSt+/JEEkgecxTvsdwlcVee0yofAzLmJXxqCVUEfaOmum1UuOyhVwnBG84URJ2zGAfKasi9i7zNnCIA2qhW0M6jL0B5TSPj+Dezfa09s2mTTLz05kgwT5jStcDx29agK5ImcpJIMaQfKgmpPplNNjNbRBykEEciII+NFW7DfZHxq+Yfi9i/Zti7btG7eTOeSs3IpcLHu7kCCCsMTuKr1/EWUco/wC6YGIIOnqOVYcqlHpWJaFQwp5SKKXD3AOTD0miLmIWN1OhI3BMdNIPXehcHx+0WgkgggajQyYnTaPOs1ZJLhFbbNThhztweooG/wAAzH2T7tDVuw7EqWGVgDBjl6xy863zK2/hNIWqyQltSJTRSrXZFjqjA/wnQ+VE3L72coKZCmgH2tdz1q43HK5llSoGkrruDpzBmPga1vXVDMoEj7J1AkAkazpJrfPNlwwjOXN/7QySaXJTRdS4xdyoO5gR7qcWMRYt6qXViIkOCVB6aVNiuCI4m0ptt0iVJ9OXu+FJsN2dvSxuFE82bfzAGtRalSjuUqKLDw7Fd1bbubrAk/W0ERJJ89FFUHj+b9puliGZmzEjXfWrYMBYWDcuPdgeyvhEep1NU7il4G85AAEmB5cqfg1EsvFtpfBcey6/R3etixcLMM6tmUExOh57617iuJWXuNFoZHjWc7p1ywfX5UL2H7R3LVvu1UFZJ2mSd6fW+M5pLW1nUeyJ+QpGpzSSpr8ymw2/imBbwldLRQ+zk9k7b5iAJ85pD2pxWHz964z3MoB00ny11JnnpR2M4yoVnKKSBIJnkNPuArmmP4u91crHZiw942/Gm4sj1HKVJB3uBscAtzwkEb9QDvHnFDZpqQioq3oYjfJWVk1lQh4HrdLlRrWyirIeu9S4PHtb9kxO9QXDXgTSqINuL8abE3TccnUAHMcx0ESSeelQ2hbBE6zz1Eecc6CsOMwzbUbfCnUUEuHQLXob4nHubsyukLC6JlGmg6EVbOMcINu54yGVlR4zSFLiUU820iqq2FurbDGzcCnZ2RgvxIg16OP3JOaHGXLry6EEcxy5eVU4t80WrTscixm7zM+WYcAjwhhvzlZmKGbiKhCjJladYUKXBAIDD5z6U47O8at3reW6iErp4lXxabgxIMDkaZXOz+Fu87ix7K55Ue9gWA+NYp6mOPJtmq/QniK+qZW+CcWGHueByynX2SAJBzKVnUbCmf8A+VqTrbE+TfhUeL7PC1mY2LrJye1eVwPNgbYYD3UmfEWtltuSdcxcR6QF1pstPjzPeqfymLat8FiftqCf7sMTuSSf1sKjvdsG1ICJ1MCfjvVfF+3ztt7nj/TUBvWgQQjmDrLAj09mrejjJeb9SbW+x4/aJm17zbU6mPlQA4oTlBjU7CSdTuxOu3rUVrGYf61m4RlOUd4N+vs7UIMaumVGABkAOZXzzRNasWGGKFRiuQ1BFhfEorqjsqxBYDn1yudPUGKW9pTYuXFexmEgBlI+DD1/CoMMBcYILNx5+qrkzE6+zrEnU9astzs3bhTdJthRoDeDMvl4VP36UrJ4cZbrS/nsXJJPhUMeAcZS3atWklYTNsNepJ/Oj/7VVjGYDXcgfhJpCq4O2Y8TgwTnc6mdzlAJ95pscQEUZVW2vkAJ84/GuHq4wulYppWDcetzZuFSDA6ESCRMSOlUFVVWYlQYBgHryMVa+I8d8LS0bxz+VVOziNTmGYNv+Y8626LHKEGmEo0L7lySSa1mjm4SzSbZDqAW00IA6g8/SgRbJMAamuqmn0MMrypf2Q1lTciyPMKyZ2rXLpWB4qyj2NalcRzqTD31hlYSTs3Q/iK3vcNYjMgZrYUMWj2eoJ6g6VOyAttaYC0NGEjp7t9RRfC7OIKjuluFf4QYPwojFqUVWxCvo4i2ZBZYOYidoOX41JQbVor1LPwDH43D2c6Xw9o7Wbp71W/hKk+EEcvfyql9qxaGKu9yhS2SGVG+rmUMR6Akx5RT+5ilCKrhiyKR3YJAIj2429kzNVvjVhsyMxnNbQjSIAUAAjyEa86TicnaY/LGKqjbAkDK4mR0BiacDiTACA2u0g617w/s1ijZVlt3MpEghgAZ8s2lbtwLEj2vDH276D4eOjlpt/LRkcbJ8N2mu2zP50TcxFnFDVe6ufbVYn1EQw+fnSheB3vt2wP/AJl/8qkPDHAg3kPk2IVR82pK0STuFp/H8oijXQNxHAXrPtBXU7MOfu3FLTiR9mKaXuEude9wsdBiE/OTSm6MpiEbzUkj4zWlQlFeYYkEnBzBBrxcLr4qNwd3MAAik8tWA+M6VceB8La7a8OGssw5MG1MbBs331qWP2ZV0VKxjDbtZEhZOpBILepB19DQ17Ea6q3n4zr8qud7gl2Z/s63Exsw+Oug86T9qOJ27F1UOGtMQASc76dRE6a0iWFJ26/0UQcJsWMly/DBrQUhHIuByWg5RlGw11qHHcU70k96R6p+TUw4RxG06Oy4RQFHih2iPPNPwr1OK2AZOEX3E/nQ/wBNCT3uvzJZW3wIP/OX+ZXH3A087P8AAktrcvXyjWspAZCdyQIgganp5UdhMbh7ouThra5UZyxnQD+bfUVVuL8V71kS2G7q37Kk7lj4mPSToByFBkjCqiydjXtC1uyttbXgBE89R021bqaT2eMkW7i+Ad5oZWTA1BDR4TI3FCY92dtWLkAA9B/CB0G2lRtcVVAA8fMnUegpcYpfiRGjXAf9q8rw45v1Fe0dBckArZE1rwCicDeQEZgYBmaNlkJtHNlAkkxA5k7RXR+y/YZXsfvFtMTO4uZ52gnNlgRGg61TEvC3dS9aAYowaDtI1ANOrfahsQHTEC17LMrHwAEKSBpzPu13q4ZfDlbjaBlbLl2e7E2Udw93uRnyyFLDaYzkjfrEUw7UcHw95suVStolVIQIR5+Hf150g7H3WbBIXZmLuzeIzAHhABOvI08wryv69K1bnNc9ewUVQj4j2Yt3soYlSoAzDeOXlV5wXHbFvB2LJsrcVP3Td5DnKo01iQSNjyg1V8VKAMDIBIPkOlaLdhQRqGEH13B9xFCsMYryhylufJ5xLj6YdkAuxbdQ9tDbmFJK5CRuVZSPcKgTtrZ5wT5o0f8AdS/tPhA+FRo8Vm6R/JdEx/nX51UmFa455V0KaSL1f7c4dRqnwDfnQ/8A+wcGfbssR5qG+TGqJjNhFQ4bClzA08yGj/pU1nnqZ7qSRaRfbvbHhzAg4a5/KlsfeTQbcc4ZIizid+ln8VpAnZx22ZSemW79/dxRdnsPiDuAvqtz8LdA55X6EOk8H7P4LE2rb2rMBgcseFhqZBg9Zqz4Lh3dCEXKJ2EAT7qSdlpweEsWyCzDMTAYaFieaz7jViscTV9YI5kERHx3rQlKugSYWjOon+aPwriv0hYbDHiF4Pde0VyrkWznCgKIhu8E9duddrGPQETM8oE1xr6SOHW73EbtwYjD2ywWVuMytMRJAQgfGk5E66LDOznBkPDMQ9u47K1xQbnckZIGoK5iY13mlV3CINFeY6qVn410b6LsMtrh/dSt4XLrktbl0IIC5ZIE7a6VtxnsHbe6DadrWYmVNvMOvhgiix8R5RRxri+PyTbWN/F/EBBhuonlWqcbtwVa3AKjUb5xz9KA4xby3nG8Mfv+VBEVznFT5ZdEgvEEHfnrzqJ21mvCayJpgRrNe1v3dZV2Szya8DVLYtFvzpjhuH2VzG8zAAqAE+tmOu+wCgn1ihbSJYPhcUoER6nrUF27mbQaVbeGdkbWIs3FsM7OBmts6qiuyghrcs2g1WJ5zVaT9yWVlhwSCDyNUpJkTL/2FBGEE83aB0H+80/wpgH1P6+dLOzX/pLEwCVJ+LE0zG7+oPx3rVHos8jxwfZcQfdtS9FKM9s7QStG3z7PkaG4iZAuDdd/Q6H504h7gLYvC5aO15IHkw1UjzzCqHfxVk95o1pkIHdv4jpCtJA3zSYj31b+AYoHIxEa6gbjXb10pV9KHZ1rVy3jUWLeJJJP2binX0zCG9Q1Jm2uUU0VvE3zl8JI15GKDTHXBtccejEfcaLwUXEbUZh4m5bncdfOh7eGIuAHrQSblTRRKOL31IIvXJGvtn86Y8B41fuYqyLl64VLifEdvdQmPwo1IB0rfsy2W+GB1QZh+uVX54zSsh0fj/FCL7i2zKiAJAPNRqY6kk1vwrjTqVLMXBIBBPInWq6+MsKy/tF3usx2VS7QfrEchz1MmjeI27NuO4xVvEI2oKgqR6g/hW9ZY3tsGmdD4zxFcNbR8oabkGfsjeOm9cu47xd7b/tVxS6OxVEb2M0s0sI8YCwIkCd5qz9reLC5hsLG5Qz66CflXKeN33a++eY0AkyIAgAE8vIUjK9sCy9dmPpeay9q2bKd0GA8EqdTE89ZM+ddf4k8PaPLN+H9a+WMJiCjqylVIMgsJA5zBB2r6MwnGGxGFwdy4Ctx1BcEQZI9qBsGiR5Gl4ZOTI+DlH0l9lWtXrt9AO6LA6A/XJ394+Yqgk19Bdsne5hbiWbc3A1tBnAykMSS0HcADnXB+I4Nrdx1cQysQekjp5UrJCnaXASA6w1hFZmpZZuEP6NZWle1RRaCg6bUp4tc8cdKa2r4J10HMnkOtKOMWgt1oZW81Mg9CCNwRQ8N8FIHGIbTUwBAE6RMx6SZoviV03CjEeLIJ84mJ84peDTHhoe89qyDILgKOmY6x61CzqPD7OVLafYtqPlUznxDzH3VrdxCJcyMcrTGU7+nkfKtbmInYaDYxp+daIST6DozEAwfjUeJggN9Vhr7/wCtTvqDQ2GE22X7JMelOBFPDmKuVH2to5/71ZO0eNtYjAvYxDtanuxbyrnCshmcpI3kgwedVjE8W/ZC9wpn1EiY3O8wYMilfG/pCW8qrbw4TKZzM+ZvMaADXzpGabUairZaq+RNjeBGwVcXEdC2UEAqx2nwMNYnWJGoo+xYC6nnU+D4mLtthuCAY3yuNjHI/wAXMSKks4JzspPTSr07SjunwDkST4IZH650XwThN1ma5h7RZlgmFDKpG0z4Y2MGtTwi8Dohj3Vtj7bZBlxZs37SgC002w4kkhWGhdSeevntR5NTi9GmDFWD8aVQSLtm7cxTkFrt5gFAMAFLSQCNNDMaaUos4Z++TxaZgoJ2WT05AVt/a2Iv3kW6zO5IUZt5MDc9YE8jvTi/wC9aTPcXKC0QSM2gmYHKua5bJdj1tY1xtp7TC3eBUpOh6byvJgRqKqPaLjS33AtpltpISQM5mJLMN5iddprsnZXi9jEYY4fHEM2U5ZXZQDorDXNGsVyHtp2X/YsQFVhcs3Fz2bo2dD+I2IroZMjnFWKcUmJbKsWUICXnQDea6Y30l20uW0uoSbaIruhkZ0UAhRzHnNcyTFFVZR9aNeYidJ6GahNKjKUOUymrPobA8dsYq0l5H9v6m7GNMuQazIO09apvb7gxvXHu21A7tSCGAUTqQ09YMAHek3Y/tRbt2hbyG2LKs5uzJJJ22nWYA9aTdpu0qX3LWg6SqzLEAGDnGWSDJgg+W1MyZYuO2Pf6DW47eOwLh2Ks2cUly4nfWlbNkPhzQDAbyzRI5gGgMRiA7u7AAsS0L4VBJmAOSjkKgc+c0Vi+7K2+7BByw8mfFO+wgHpypPQsDrK3isqyzoV7sdcuWWNu5bZiCQskHYHmPWq3wLsfdxYm29lRnyHvLgQjSSxEeyP9gas+G7Qd9lUWHZc3957MGCcubVZI2mKCwz3BduHD2bhCeJspCxOm3NtfZEk61i07yr7xDNPj3czdL9xJx/sq2D8N11F4NBtQZymcrhtmBj3SOdTdj+BtiLjlQSLaljE6xrAjnRvaDtE962bTIpkoWuup73wiAJOpAEgSOZq7fRxgEayyWoXm9xzrI1GbLsvSm58lKodgyjT8vNCbgfDnvP3g1yH7QBUmfERz/OnlxMtsqP151NxK7iEuNbtJbXWWukghp5qF1f1aKhvzBodHJu0y9+9s1saqDQtl8twjrReGHhoHGeG4D6flXVQDB+KcL/aLV5F9pbbP/kBb8K5elkmNN67JgFHfbxmHdHzW8Gtk+7MK55Z4BdViCpAUkGeoMHT3Vl1M1j5YDlSG3ALQtWguhM5j6nlTyxi5O4HlSa1hmGwNFphXjl8a85le+TbYi2NzrzqndtcIYDkGM0A8hpz+ECrNZsuORP4UH2jvsqoqqjEHOytqCAdFYbQdec+lTSqUMiaNGG3aRReDwb9oNny51nJq2/IczV84tjjdxAUsGVdo2BO/v0qlniYW6L1le6YNJRfZX/BOoHKDTfh2NzXGLHxEhgdpk13VBSyRm/QKuR1eMazHn06H3Uo7QY03MN3bzNt89v8AhzeG4o6AmDHlTe/4lcDcVXOKXMysfIfeJrTPgpiRsQAgUKpOuZiJOuwB5AAT76FqW4tRUpMiDcNYu907ID3Z0c8tNflp8aES4VII5e/5UwwGLuLZuqq5leAZEhYOacu06b8taWzVRu2Q8Ne1hB51k0RZ5Ne15WVCHTsELqK9nD5HW2MzkWxK5zqGDDxHTUQYArfB42/YugpmVZzd2Cch6nLsRrvUdjtB3hvCzbtp3ylnQSvsiZVl1YQCYPnrUlq+MStwXnKoiAq4yhgBAC53+pr7Mjas9t1yehxJ44XtT/AD+kbiyYhrLFi1zuyHJtqninQymjA+LfURFVvCcUuWla3aJm4MrR0PKrPw/s7+6utcOrf3bFZLEEeIFvaUqTIMj3ii+zvY572JRTlOTxhVCqNPIRmPlSHlTdUcjwpctqgHhwu2sshizZSZ13AGx20q04oeE0ZjeFujtNpl1iSjRA8yIoa+mlFo07k2jLj7YLbaB8KD4qvhn9b0YieFiBMGgcdeYrBXKNNes9DXWLZNwi+Ddt5gCHBtkfxEQp8iGymah7QgjEOYILQx0jVlBI+M1FZw5S4F2M6evI0741je+cMFK+ABg0TmkydPWud9RV4k/kTPoq4xNTWcdyphbwCncCsu8NOkaCvP2vYSkEYC5PiuOqWxuxnT3DU/CkXaJVa+5s3EvZxplVlykCADnAnbcU3xeA7srnhmABIOoE6x6wRW960oAAUDnoAK7Wm0DSUn2zdjagvk5Olhs+UgzMERr50zcZbkcgBV4xWEW4pB+1MjfTnNVLjNjJcXUSR+j5V0JQ2glh4ZdlS3VpNVziFssrFVJBaNBPOeVMeGYnKCORB+6mvY24LSXJ1lh8ht8DNK1OVwxOaV0DLooNyyV9oEeoioigrr1wWbg8aIfVQf0aWYzsnhbuqr3Z6oYn+U6Vysf1GL+0mhe9FS7P4twptALkMyT58vSlvFeEC2WIuW4k+EHXfaKutnsMFEq+YzzEfdUHE+xBua6ZgNxAn1nQ+tHDVY1ktPhlJ07OejWBU93CMu6kAjMpI9oTEjqKY8W4BctAHu4A3IJMnznatMXxQ3RbUgAWrZRTrqCxaTPPWugsm6nHlDLFFZXsVlOLLVf4NdsNkeAScqhTmznSQrLodwOW9Wzsbhry4lg4KFATldNiYEgMNDE8uZpbjMc6DIWJZX8IDZchEy49Z9/uq18C4iLo1BNxFVWuFic45CDtG1ZsVSmkjuTxvFjltdr9B3mMeLxFtSTrUmGv8Ad6oApPSolOvpWqPJM8jW+l6nNv0HHDu0rIctxvD1PL18qV9p7Chw6DKrswK9GUiR6EEH30rx14BoOztl9/Q/rnR+IuG5hy2+g9zW9J96H/pqV7C2hLlhbnlNCcXX90votEYlvDd9Kg448Wv8o+6rXQD7BMW5JJnUKp+BFHcTPiP631/Gt+G4BWI76VVkg9R/Wh+KYZ7lwsrAaAbaHKAu3mBNcv6hnxUo2ZpgZxwB9r3VYeC4K5ettc2tKCWdtFAGpgncgchVT/se41wSu5AJHrVx4/xRhhntKcttVCBRoIkD3zrWDT6dZLlfCLxw3PkU38QLj5uRXMPTSJ91eYpQRrsaVcLt3HzNA7oGN/E0bgfw5tPcaixnH3BIexcSNtJHrI0r0OKVxTZokqdC3ijFC2UkehpJim1Vid9zR3EcbnJMET1EffQuKsEqsDnQZOXwCNsPhiEJO2WQaYcBt+Fx/MP5dP8AVUHBMMHUo5MGIjkRTrhdpbeIQHS2oKsfJxE+epB91LzRU8bj7olWZ3BMcqY2uHcpn0oZcIwO0Rp5etFW84EzXkW/Qy0b98UEQf1ua0GOldQfM/dUi5vI/wC2tHYXhGeyzNcFvMQqz4ZzGB4jouugOtOx45TdRQcYSk6SK5Y4pavs1sgNEzzUqOc6R6biKCxnZazeUvYMaTlXxg/4QDImisbo37pEzJmU3muwfD7Xs63BznUHpWdk8KEuu9m8htZe8uK6C2Qw1yy3hbcnQ7RpWyMWk3B18DP6fKk20+BCv0YY0gEYO6QdQY5fGsrolz6bbUnKHAkwMuw5Csrp38v/AEXt+SnNwR7oDWGS4R4R3hhnyiC+bzIPTSKf9neG5EnaRDA/VcHUfGo+H4cWUDaSeQ2H8I+Xwp3Y4EwV7t0tPdyto7LIbK9wcpJhU9o6bAGuZpc2R5Lj0h8dTlrZfBthGIGoO5n0HOprlgN4lNAXMKt+0oN11OhBtvlYQNpHtehpficFetaDFswJ+siT8RE16PcpK0XYRxBu78TLmmDH8S+y3oRp5RR/BsUGzoR7QzAfePPQ1WsTbZh43Z9PJfgBtzoe9xE2bbawLYInUHQaQR10oW0uyrMxPaW1luC3NzIBLEQpKnbXWq/2j7Vi9dIQEWoHgBETEk7ece6gOH8WVbeVgZMzzzT+NKdtKxXKT8zFyapNHRuzfaCzcsC0/frdX2bqjODOy3E3gbZgdqYDCXNJ++qH2d4rdtOAh8LESh1DevT3V025iJA0A/CuLrduOXS5Ey8zIsGhD67DWaC7QOTbga5nCj3mveI8ctWSoc+JoiOhMSTyom7aBA5xqPXqPjXR+mpS07SVN9jsfAOgCgIvsjQeg0FbBuX63rxRrQYvwXY7LXahwRlV7RiSp9fvrX9p/wCGROYct8gPzojitotaLdDS+0vgFDLiQJYOB3ssAgToQfI05VAxgZVl0BY+RmSeQEUpwFk5LZjUD4A7TTi1gFfurVxsodvEwEmACTA+U0KjfYzocOvfFzYPehMqsVGgeJyjWWED2oill3B3SraLbjncYJJ6DNEmi/7Ls4e6q2MXeAutAQAAqAu9xpgqAOQk7edJ+McVTvWzZcSR4c7F1VQCZyCRqepEabGuTm+m4Y+aNr4KUFIM7McRuu728xtm6vd94qZmB5KNQFBnUnlQONv4yzh3t3HdUzsjKcpDBoJCdBIOo01pzZdMHZAxByXGIZVBDEW21BYL7XOiMI9vHG7atEMiAFmbQZeZE+7z3pUIZILb/KN2n8TTx3ONxtc+pTeF8E7+1ccCDmCq7NGXmZkQRE6z7qG4qbOYd0zsqiP3gQbHSCntjfUwdat/aHsyzrbCX1awhICqZygbtA203Xy51WbVuw4NlYUsTF1wNR0EczyB0570yq8vqdbDk3J5PyHw+kthoMFYgfwf/WsprYdAqxxExAiQvTzWsp++Xv8AoZah/wCT/MF7G40XLrtcQhrQGRYDeJjAKp9ZtQFB0kydBRnHu1AF1cNbh77mCFOZbObRjm/5l0jQ3DtssDWqLwntQVvFlO6sJ23ESOhEmhuCC7h8T3q5Hcn6xmMxImOfOgwpRjtqjgo7PjMJNlrSoQLSIUMblRMA+6PfQOEwVtLtjOzm64LgQMvs7defypZa7ROpD5mkzmB1WTyCk7DTaox2muCPZ8JMEprHSZ0GoHwreuhlMLxPZ9btxWQtDu63NvDlJOmmmx+IpbxnhSXbNi3mc2bl7LHh2BfWQszpUScfdM6hoF3MW02J+zrp/Sh+JcWdMPaNuD3V8EAqfrBoJbn4jEeYoZ9FehU+2PC8Lhj3dnObqt4i2wBEgefrVXQU147iXvX2u3AoZtYU6aafhS+xYJYAdazuSFscdkrAa6xYbDT1q8aHSeW3yqtcG4dk1OmlMGuDP7UEGN9+elcLVPxcjaKKv2pvE4h/KB7gP6087D3nZLhZmKiFUEyBz0n3UD2u4bDZxrmPwgbzWnZfjiWrZtuSsvIaJA058xtXZ0ck4RoJFvDRPXlQV1M3h2H3+fnQ2P7TWbYLAhiRoAZn8o5zS/D9qA+5HoRHwIrovLGAxLdwgvjoVbGXrAApJwNS2JsKNQGg+msz5VPj+0hXwMgIP1huRvGtZwnHC03fWVD+EiDuJ3A6Gglmi2vYtQLpxdhZsXGEAnQe8gAffQnDeJm6nhQFkGpJ0AMa68jFUftB2ruYoKpARVMwCdT5+lA2uJNEZtdIPSKmTK7uPRSki5YvjVm3cbvCzmIlDEczrynbSlGM7QWnEW7GQ9SxPypPg8BcvMVUFjEnpBO5+NWXAdk9Xz7RC+v2tOlc7UZYKW6b/wAWBvdl44F2O/aEVxetYgpaKlHfNBjwhPD4FmYYzHSrLiewgSyVs92pu/3iuYBBiUVlE6axzoTs4mCwOFtsjsrsGmSbhDaAyqjTYRtVlw3ErQVWa7nZ7efPBKlA0ZtBlB1g860Y/Dmrs1ePLinwuf8AJyPtZ2ZvYLEX3sI62UK5XzTHeCInQnmPLQE0XhPo+/acGl3COLmeA5uDIqlQc+XTNGbTaje3vaW2btyxh89y4xt+DLmRw0SQwPiXVQQ0QQpHOrR2R4d/Z9u5avOqs7d4ttM7W1EBWTMwjMXnwjU1I4lu+DY9fLYqfP6lWXsHxFQF/b7Cxpl6RpH93y2rKsKcR4QwDHu9dfG7BtdfEC0hus86ym7Ie/5iPFf8o4Fgz4qcsPHY/wAS/wDdWVlZJfeI5vqdTubL6H7qFdfxrKyuy0aRTiv71fRql40P/wCXjPJrBHkc0T8zXtZSp/ZYH9py470z4As3RNZWVyM33b/ASy9qgy7VX8av767/AAqhXyJ0JrKyuJpu3+H7kYRiPHh2za6E1QM1ZWV1tD1L8S0aE16u9eVldFFjfDrms+LXQn4HSh+DuRcMHdT8qyspK/uNL7iR8YX956iTQfKsrKZHoRP7TOi8NthbUqACUST1hFj76dDYV5WV5rP9sUbONDVi7HY5xw+/r7DsFkAwGKyNRsZNZWVs+nPzP8AoiXC3DZwePv24W6ttUFwAZgpYAgE7b1W8Rxa7nwVvvGyXE711nRrmdhnPVoUa+VZWV0cX3H+P3CfQZi8EvePv7R+s3U+deVlZXPK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4100" name="Picture 4" descr="http://dehc77.files.wordpress.com/2011/11/tierra-nue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628800"/>
            <a:ext cx="4408042" cy="474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laverdaduniversal.org/images/n_jerusale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28800"/>
            <a:ext cx="3888432" cy="474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92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4800" dirty="0" smtClean="0">
                <a:solidFill>
                  <a:srgbClr val="FF0000"/>
                </a:solidFill>
                <a:latin typeface="Algerian" pitchFamily="82" charset="0"/>
              </a:rPr>
              <a:t>Para reflexionar</a:t>
            </a:r>
            <a:endParaRPr lang="es-CO" sz="48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sz="4000" b="1" u="sng" dirty="0">
                <a:solidFill>
                  <a:srgbClr val="FF0000"/>
                </a:solidFill>
              </a:rPr>
              <a:t>¿Qué debo hacer?</a:t>
            </a:r>
          </a:p>
          <a:p>
            <a:endParaRPr lang="es-CO" sz="3900" b="1" dirty="0" smtClean="0">
              <a:solidFill>
                <a:srgbClr val="FF0000"/>
              </a:solidFill>
            </a:endParaRPr>
          </a:p>
          <a:p>
            <a:r>
              <a:rPr lang="es-CO" sz="3900" b="1" dirty="0" smtClean="0">
                <a:solidFill>
                  <a:srgbClr val="FF0000"/>
                </a:solidFill>
              </a:rPr>
              <a:t>1</a:t>
            </a:r>
            <a:r>
              <a:rPr lang="es-CO" sz="3900" b="1" dirty="0">
                <a:solidFill>
                  <a:srgbClr val="FF0000"/>
                </a:solidFill>
              </a:rPr>
              <a:t>)</a:t>
            </a:r>
            <a:r>
              <a:rPr lang="es-CO" dirty="0"/>
              <a:t> Juan 14:29. Confiar más en Dios y en su Palabra.</a:t>
            </a:r>
          </a:p>
          <a:p>
            <a:r>
              <a:rPr lang="es-CO" sz="3900" b="1" dirty="0">
                <a:solidFill>
                  <a:srgbClr val="FF0000"/>
                </a:solidFill>
              </a:rPr>
              <a:t>2)</a:t>
            </a:r>
            <a:r>
              <a:rPr lang="es-CO" dirty="0"/>
              <a:t> 2Cron.20:20. Confiar en los profetas.</a:t>
            </a:r>
          </a:p>
          <a:p>
            <a:r>
              <a:rPr lang="es-CO" sz="3900" b="1" dirty="0">
                <a:solidFill>
                  <a:srgbClr val="FF0000"/>
                </a:solidFill>
              </a:rPr>
              <a:t>3)</a:t>
            </a:r>
            <a:r>
              <a:rPr lang="es-CO" dirty="0"/>
              <a:t> 1Tes.5:20. No menospreciar las </a:t>
            </a:r>
            <a:r>
              <a:rPr lang="es-CO" dirty="0" smtClean="0"/>
              <a:t>profecías.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Puedo decirles con toda certeza, que Cristo ya casi viene, ya se sienten sus pasos, y podemos decir como dijo San Juan ¡</a:t>
            </a:r>
            <a:r>
              <a:rPr lang="es-CO" i="1" dirty="0" smtClean="0"/>
              <a:t>Ven, Señor Jesús</a:t>
            </a:r>
            <a:r>
              <a:rPr lang="es-CO" dirty="0" smtClean="0"/>
              <a:t>! </a:t>
            </a:r>
            <a:r>
              <a:rPr lang="es-CO" dirty="0" smtClean="0">
                <a:solidFill>
                  <a:srgbClr val="FF0000"/>
                </a:solidFill>
              </a:rPr>
              <a:t>Apoc.22:20</a:t>
            </a:r>
            <a:r>
              <a:rPr lang="es-CO" dirty="0" smtClean="0"/>
              <a:t>. Yo anhelo su venida. Amen. 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81149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1043</Words>
  <Application>Microsoft Office PowerPoint</Application>
  <PresentationFormat>Presentación en pantalla (4:3)</PresentationFormat>
  <Paragraphs>52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Tema de Office</vt:lpstr>
      <vt:lpstr>LA HISTORIA MUNDIAL PREDICHA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Esto es un pálido reflejo de lo que Cristo ha ido a preparar para ti, y que será tu morada por toda la eternidad.</vt:lpstr>
      <vt:lpstr>Para reflexionar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HISTORIA MUNDIAL PREDICHA</dc:title>
  <dc:creator>FAMILIA FIERRO CH</dc:creator>
  <cp:lastModifiedBy>FAMILIA FIERRO CH</cp:lastModifiedBy>
  <cp:revision>37</cp:revision>
  <dcterms:created xsi:type="dcterms:W3CDTF">2013-01-23T02:09:08Z</dcterms:created>
  <dcterms:modified xsi:type="dcterms:W3CDTF">2013-02-13T22:15:34Z</dcterms:modified>
</cp:coreProperties>
</file>